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A2BB-058E-5FB6-717A-13999DC2B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DF455-7F0C-B2E8-D813-FCCF3DBE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8C4D2-B769-4E87-3C94-2A3C3AD3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1F330-969F-0E4B-4A8F-ED459892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811C-CD72-C137-52EB-D00596ABD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803D-BA95-C119-03ED-2AEBCF61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9ECD9-6CE7-D02E-044E-46C5672D4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9CC-86EF-84F5-B7F9-A2A71766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89C7F-2A0E-38E2-C77E-7B8E536A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FCDB4-204A-415C-8B25-E42EE9AA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91578-104F-3EFC-BCF8-44D68C5CF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35F3F-F99E-1BB2-F07E-647FBEA98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C99F5-13A7-229F-4D04-661682CF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11CB4-705A-85F9-8CFA-859F37FF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2581C-D921-05E4-2329-8E82CE29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83246-96C7-5A1B-D3E4-E298EC0F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6236-77A9-B1B9-C490-8050CB54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1580B-FC77-9F0E-165B-F3AD23F8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E6C4-6E8E-9A06-71C0-4E00AE5F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8EA7E-1D6F-1152-21F5-A5CEB231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B5A3-8409-1408-6CF6-1383946F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3E332-FA23-35F6-8120-F6A7FE1C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44725-13DF-C0AE-FC68-8D9F2987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D508-467D-5DA1-2DCF-7170C648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A08AE-2B7A-BDEB-B06E-67BEA548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0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F9EF-F0ED-3273-40B9-4F52B6E9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40B5F-4FB1-B6C3-A9A5-4B0A6C0A4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01AB2-170E-4445-E073-4D32059C2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ACD75-60E6-9AEF-A2DF-89506E910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72E32-1BAC-6DA4-1FDF-8643C841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BE941-971E-21C3-8AFB-9810E117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9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980A-E01C-3B27-E0B5-41819D2B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8CFFF-7344-E938-E88F-176FCB870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F5A0A-7ECC-3D00-57DD-7836B12BF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5469E-749A-3E1E-182A-FABB6DC9A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7950B-A973-7181-BF7A-2754884AB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8ABBB-9A88-FDDC-218A-4A8CE8DF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4D2A6-C552-D5A0-28E2-AF48801F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5B929-E3C7-5FF3-85B4-50C6CFB5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2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875D-EF47-048B-8101-36C29756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F388E-5C5E-B7BC-AD1C-FE2EE7E2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9EA92-B81D-2905-12FD-73D0081A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57545-BDA8-C47C-817D-B5ED20BA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40BF3-029E-9E78-1182-89A06729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7A28F-8E4D-0E7E-2D04-B470CF14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6ED98-5847-121E-3DB8-E33C3FD8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9F4B-604A-E03F-8D7A-C18D70E0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4284B-AB2B-BDF5-0075-E0558477D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30C71-F0AC-295A-A789-9BCE1EDB5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C64D9-36EA-5D8A-7A1B-BE5ED3F4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2598F-E014-395D-0940-1CB1A4FE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4A46-3F07-B17E-DCBE-556B3BA2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5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C522-62B4-D78A-6A2C-53B4CD90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A7AD4-A94F-832F-5D43-21B459EB4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753D9-F737-BEE2-D0A3-FA39935FF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B63F-A458-7832-3D3B-35DE9F6D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D36BA-2288-3E34-B998-876D8973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C78D7-DB3A-1B9A-6B5E-5DD2648A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7E648-13AF-B176-083B-E9B3899A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B7F3E-A440-BD48-E338-979690948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01EAD-0425-FC52-9CDA-6D4D1896E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78C0-9523-3740-B75C-EA1E49490C8A}" type="datetimeFigureOut">
              <a:rPr lang="en-US" smtClean="0"/>
              <a:t>11/22/22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0DD7-0B81-7204-8A2E-C062D64AD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A5CC-1043-5D1D-7048-5D1FB4F41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6811-A4A4-E440-8C36-F22FBF891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B00C-2446-99C5-08FF-449C562D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Workload Improvements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51B3A-ED42-B6BC-6FA7-8A9F3B9613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Bragg</a:t>
            </a:r>
          </a:p>
          <a:p>
            <a:r>
              <a:rPr lang="en-US" dirty="0"/>
              <a:t>How can we help people discover their growth for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5890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EA70BD-5BB1-B866-740E-706B28183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32" y="1694599"/>
            <a:ext cx="9838038" cy="4998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CB30C9-ECD7-5A8E-D5D1-D2D99918581E}"/>
              </a:ext>
            </a:extLst>
          </p:cNvPr>
          <p:cNvSpPr txBox="1"/>
          <p:nvPr/>
        </p:nvSpPr>
        <p:spPr>
          <a:xfrm>
            <a:off x="729048" y="217271"/>
            <a:ext cx="10342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a widget called Workload Improvement – and it has 3 types, On-Prem, Cloud and Hybrid.</a:t>
            </a:r>
          </a:p>
          <a:p>
            <a:r>
              <a:rPr lang="en-US" dirty="0"/>
              <a:t>I think it would be VERY useful if we add various parameters to this graph (focusing mostly on cloud)</a:t>
            </a:r>
          </a:p>
          <a:p>
            <a:pPr marL="342900" indent="-342900">
              <a:buAutoNum type="arabicParenR"/>
            </a:pPr>
            <a:r>
              <a:rPr lang="en-US" dirty="0"/>
              <a:t>Provider (</a:t>
            </a:r>
            <a:r>
              <a:rPr lang="en-US" dirty="0" err="1"/>
              <a:t>aws</a:t>
            </a:r>
            <a:r>
              <a:rPr lang="en-US" dirty="0"/>
              <a:t>, </a:t>
            </a:r>
            <a:r>
              <a:rPr lang="en-US" dirty="0" err="1"/>
              <a:t>gcp</a:t>
            </a:r>
            <a:r>
              <a:rPr lang="en-US" dirty="0"/>
              <a:t>, azure0 2) Subscription (Account) Name  3) Region 4) SKU 5) Resource Group </a:t>
            </a:r>
          </a:p>
          <a:p>
            <a:r>
              <a:rPr lang="en-US" dirty="0"/>
              <a:t>Why? Because the customer would like to see where the growth is coming from. Also IF POSS – increase the date range to a year.</a:t>
            </a:r>
          </a:p>
        </p:txBody>
      </p:sp>
    </p:spTree>
    <p:extLst>
      <p:ext uri="{BB962C8B-B14F-4D97-AF65-F5344CB8AC3E}">
        <p14:creationId xmlns:p14="http://schemas.microsoft.com/office/powerpoint/2010/main" val="264820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108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Workload Improvements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Workload Improvements</dc:title>
  <dc:creator>Jim Bragg</dc:creator>
  <cp:lastModifiedBy>Jim Bragg</cp:lastModifiedBy>
  <cp:revision>1</cp:revision>
  <dcterms:created xsi:type="dcterms:W3CDTF">2022-11-22T19:50:22Z</dcterms:created>
  <dcterms:modified xsi:type="dcterms:W3CDTF">2022-11-22T21:58:06Z</dcterms:modified>
</cp:coreProperties>
</file>