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09"/>
    <p:restoredTop sz="97030"/>
  </p:normalViewPr>
  <p:slideViewPr>
    <p:cSldViewPr snapToGrid="0">
      <p:cViewPr varScale="1">
        <p:scale>
          <a:sx n="160" d="100"/>
          <a:sy n="160" d="100"/>
        </p:scale>
        <p:origin x="30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8694-86E0-AE1C-E5B9-C1B2A4AB6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57C83-C813-8FE8-EEEE-7FEFA454D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60943-1684-389F-2EEA-C0051104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6AC95-351A-BAFF-A988-C913761D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930D7-F7CB-11C0-1290-D6547D6B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82BE-7E9E-E319-F336-B18C1063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21D72-E828-3A2C-3226-46860734A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5A27C-E721-18AB-9D58-4AA7CF2E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15E84-F3F0-64CF-3E34-DD86A53E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58A43-FFC4-37E2-8C1E-089E80C2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0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CBFCB-AD1D-D1AC-24C4-3DE0C4540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ADD7C-067A-AE33-29E0-82A27C18A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3B7C3-4E3E-0ABC-7820-90A88313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81EE3-C06B-D7C1-5F04-0AE33451F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FB535-611F-B110-00AA-B43621F6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6BCE6-652D-19D9-FE73-62D73F9F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84E40-D84C-F94F-BD90-D42E5EDF2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4F9B0-7881-DDD0-3719-21010A8C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2CB7F-6E70-486B-0156-E1D29738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72752-9A0E-C981-A2FB-8DF4F31C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6053-8180-645A-0170-4B74CE6F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F58DD-5443-2131-D25A-02217F26E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39253-3C43-8141-C5FB-272739C2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644B0-B389-9D7A-1A6F-06F52EE3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7869-0BFC-6451-1948-31FF8C01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3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17DA-358E-019A-9C43-9A2518DE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205A8-CDDF-2FF4-5F2A-5CCD08AE5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17766-695A-1A7F-510D-319D942F5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480D1-B49D-B2EE-EE46-1E955E43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F68FF-F54A-E0A1-715D-65356058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468A9-5FDA-A6C6-96B7-B89FB4AD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E1C6D-B202-C009-792D-A823CFB0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EB206-66E2-FE3A-7C3E-A363A734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2A520-63E0-E4FB-4CC2-1E772D1ED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39047F-5BA6-9AAF-86C2-F2DE03072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8B542C-22B2-CF8F-837D-6B8225527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46DAB6-FCBA-3A0B-6AB2-6D951759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94FFFC-0F64-14EE-EAEE-17BF36FE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46E87-CADE-DA3D-1D80-37240B7F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6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F139-DF20-67D7-4DEC-96ABB9EF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FF074-5B13-F0B6-59CC-755957BE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52AE25-AAE6-94BF-1587-6CB0866B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EA314-BF79-A5F7-A7C4-2AFFA8F2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7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F0792F-2751-B337-459A-16D297CCA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36FBD-55D7-7231-375C-D9687532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6C04C-349A-EA5A-7C36-771C8B11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8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54BE-4712-E641-87B8-A33171AB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C2C9-ED8F-6014-2797-90167284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8D6D5-6146-AE4E-2447-E3FB84A42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AF25C-6C65-CCE1-AC9D-4FF70FB4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32176-CDAC-09D4-36EA-5416DEE2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0E3AA-81BC-FAC4-6F30-7AEF7097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4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E0DD-26A1-2BF5-D605-31194726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62847-85F3-8D1E-85BD-42032E2D2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D6042-7F85-E3BA-E02E-96C0970F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90650-B7B2-0AB2-2A17-D0B48DE6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F6035-4EF9-BAD2-076D-B3744C90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DCDBE-70A2-2915-CD86-794305D3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4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2472F8-A5E0-65A3-E5BC-B014DDA4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8E6DB-9002-C075-7B94-94DE5C26F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EB4B4-8C42-0FCB-4AB7-49D9622E2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639F-B9D5-344E-B442-31734052DEC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12843-4200-EDD3-3DD6-2240D247F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2AD04-21EF-F08D-DB61-72118AD11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A13D-C5F4-784B-A216-765F0CA85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1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100DD8-C260-7305-6F79-1825D7EEEEF1}"/>
              </a:ext>
            </a:extLst>
          </p:cNvPr>
          <p:cNvSpPr txBox="1"/>
          <p:nvPr/>
        </p:nvSpPr>
        <p:spPr>
          <a:xfrm>
            <a:off x="151075" y="270344"/>
            <a:ext cx="11720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Title: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the rate of resize is NOT 3 – show the desired end state. – let it be clear that it will take more steps to get to desired state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B15540-3FDD-2EBD-2D4C-E1DF4F629D27}"/>
              </a:ext>
            </a:extLst>
          </p:cNvPr>
          <p:cNvSpPr txBox="1"/>
          <p:nvPr/>
        </p:nvSpPr>
        <p:spPr>
          <a:xfrm>
            <a:off x="416118" y="1415381"/>
            <a:ext cx="74238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Description: 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If a customer has a Rate of Resize set to 2-Medium then Turbonomic will create an action to take it 25% of the way to the optimal value. And this jump (let’s say 32GB –&gt; 34 GB memory)  appears in the Action and Details.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optimal value is 8GB of memory taking it to 40GB in one step. And that using Rate of Resize = 2-Medium will mean taking multiple steps.  This should be stated clearly.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1) Message somewhere saying “more actions may be needed to achieve desired state”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2) add the One Step Values next to the VMEM percentile numbers.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Business Benefit:</a:t>
            </a:r>
          </a:p>
          <a:p>
            <a:r>
              <a:rPr lang="en-US" dirty="0"/>
              <a:t>Improved understanding by the customer - leading to deeper engagement of the platform.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Fewer tickets to Support for help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Customer will use the right setting for the right scenario – improved business results for them.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866C44-5EC6-1F70-2ECE-086328FC9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365" y="945229"/>
            <a:ext cx="6536635" cy="6262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F60A32A-7908-5A4D-E7A0-EC7D96974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9929" y="1571493"/>
            <a:ext cx="3276007" cy="24658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71367BC-64C6-8FD0-61D7-974BE726B0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9929" y="4210919"/>
            <a:ext cx="2818774" cy="246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189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Bragg</dc:creator>
  <cp:lastModifiedBy>Jim Bragg</cp:lastModifiedBy>
  <cp:revision>6</cp:revision>
  <dcterms:created xsi:type="dcterms:W3CDTF">2023-02-09T01:39:22Z</dcterms:created>
  <dcterms:modified xsi:type="dcterms:W3CDTF">2023-02-09T20:40:20Z</dcterms:modified>
</cp:coreProperties>
</file>