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9DC8-3A79-415E-5189-C5BD550D3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593A7-12DE-4846-23D5-A0B6F3ADB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9DED-C76F-D503-1C21-82AD4BCB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A845B-3505-00ED-8E2B-AC852FCA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1318-FDC6-4E06-8E9F-AEFAF1EF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8938-D955-7B94-A021-C20121A6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DCAA6-FCC6-8BC5-69C9-F0E3933E2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23A7-D1F3-CA73-98CE-4B70076B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7426D-C1EC-0D3E-766C-AFFD34A0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CB7D-B9CF-C292-09BC-B98ED9B7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45623-F0ED-90F8-0C82-58BEAA88E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278AE-A29F-4E9B-EE69-52247EACB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E56E-63BE-2360-800A-E580F3E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98965-B9F3-8FC5-FAE9-2FA25DBA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4F15-5289-EE27-78D4-474B8218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9EA2-3A1D-3EAA-D716-5D526871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2A2F-80F6-5EDA-8603-5CEE3B02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C8884-5B14-50B3-F157-2803B80E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DEA40-1298-6729-EC65-BC04955D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25AA-7DDA-51D5-1706-E2DD09E8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04EA-3B14-B8C3-9DDF-844B82E9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5CF2-52F2-41B5-F50B-1A19C29E3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D077-AD1E-24CF-7086-CE1CCF1F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C54D-CF8B-FF11-E041-98B2E647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6592-B7ED-0287-E7AA-29B6051B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2AE3-84E2-C82B-5172-A0166F18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A7A3-73E4-F0F3-A5B0-76E3C4786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F8A2B-99D8-A923-E701-C0031D79A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DF24-B968-793C-D888-C7CFB681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1DE89-82C5-E734-469E-2621384F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DFF9-E4B7-287A-ED65-AD647FFC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3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2FF5-786B-9180-7A0D-EBB87069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195B-D673-ACB4-ACC2-6BCFC1822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910AA-BA1F-A1F0-E98C-E951D34C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EC1AE-0F11-691A-A679-CA4257C1F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7C76E-0432-B2F9-7597-405ECE060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B6F0F-7B6B-5F6B-245B-1AD8EAE8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17242-157C-F950-B8C7-5A7C4FA6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72D92-FD7A-EB6F-6553-EDADE1B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194B-BC49-ACF8-5881-0B60DE2D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63E14-452B-03AA-671B-C32DD445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A4783-72B5-54CA-27F2-5F712C14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9E40B-938A-B721-C3D1-1A9D177C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03686-1CD6-E9FD-4551-DA4A454A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3DA2F-1BAB-FA61-0D6A-39828B6E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EBE4-A172-BE49-3C4A-08D0CC8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3322-1737-FB24-5461-4B2EF137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1D62-4A5F-EDAB-916D-AF7402CEF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F74F5-0352-EB42-C08E-77FB98560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795CB-D66D-7148-2A9C-4AF03589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97D6C-9038-5ACD-7BA2-B5C85BC3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8884-7BA2-F2E7-2B0B-44A80F64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4102-EE76-D628-02FE-53737480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2F91A-FAA8-F5F8-0F3C-83C3D654E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A120-1B2D-4565-C374-656636DF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EE540-25B6-7123-AB8D-5CE1595A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64DFC-C8BD-0393-C9A8-2934DA43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7A34E-AAEA-044C-B9EA-D110C72A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5D85C-AF45-BEE2-759F-875ABE9D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BF33-74DB-EA25-DBBD-A618C6D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DB72-D7D0-2C37-619C-37AF267F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258E-AA91-184E-B0DF-9D73A6A7DFB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814A-0763-AAD9-E688-D8FBD7D5C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88680-8877-816F-39CA-83407E3E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A57D-A7AD-B149-89FF-807252F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C2D41-A480-9F84-24E0-0CAFA09F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94" y="1076165"/>
            <a:ext cx="9927811" cy="549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63357-AA00-1F43-1B15-85647851EDC2}"/>
              </a:ext>
            </a:extLst>
          </p:cNvPr>
          <p:cNvSpPr txBox="1"/>
          <p:nvPr/>
        </p:nvSpPr>
        <p:spPr>
          <a:xfrm>
            <a:off x="3269974" y="298174"/>
            <a:ext cx="622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Node entity will expose Labels and Taints as “Tag” attribute</a:t>
            </a:r>
          </a:p>
        </p:txBody>
      </p:sp>
    </p:spTree>
    <p:extLst>
      <p:ext uri="{BB962C8B-B14F-4D97-AF65-F5344CB8AC3E}">
        <p14:creationId xmlns:p14="http://schemas.microsoft.com/office/powerpoint/2010/main" val="335404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F83F1-D21F-17A8-4FAF-A0A35118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35" y="1032889"/>
            <a:ext cx="10168529" cy="5463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B76F9-5FB6-AACA-621F-0BA071BA7D00}"/>
              </a:ext>
            </a:extLst>
          </p:cNvPr>
          <p:cNvSpPr txBox="1"/>
          <p:nvPr/>
        </p:nvSpPr>
        <p:spPr>
          <a:xfrm>
            <a:off x="2723322" y="288235"/>
            <a:ext cx="779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Labels and Taints can be used to see a GROUP of Nodes with the </a:t>
            </a:r>
            <a:r>
              <a:rPr lang="en-US" dirty="0" err="1"/>
              <a:t>NoSchedule</a:t>
            </a:r>
            <a:r>
              <a:rPr lang="en-US" dirty="0"/>
              <a:t> taint</a:t>
            </a:r>
          </a:p>
        </p:txBody>
      </p:sp>
    </p:spTree>
    <p:extLst>
      <p:ext uri="{BB962C8B-B14F-4D97-AF65-F5344CB8AC3E}">
        <p14:creationId xmlns:p14="http://schemas.microsoft.com/office/powerpoint/2010/main" val="222245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5994-F5C7-FF62-BFB8-4A1FC181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4515"/>
            <a:ext cx="7772400" cy="5824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52970-F4E8-46F7-5B68-EA4631D45E35}"/>
              </a:ext>
            </a:extLst>
          </p:cNvPr>
          <p:cNvSpPr txBox="1"/>
          <p:nvPr/>
        </p:nvSpPr>
        <p:spPr>
          <a:xfrm>
            <a:off x="2183783" y="238539"/>
            <a:ext cx="779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Labels and Taints can be used to see a GROUP of Nodes with the </a:t>
            </a:r>
            <a:r>
              <a:rPr lang="en-US" dirty="0" err="1"/>
              <a:t>NoSchedule</a:t>
            </a:r>
            <a:r>
              <a:rPr lang="en-US" dirty="0"/>
              <a:t> taint</a:t>
            </a:r>
          </a:p>
        </p:txBody>
      </p:sp>
    </p:spTree>
    <p:extLst>
      <p:ext uri="{BB962C8B-B14F-4D97-AF65-F5344CB8AC3E}">
        <p14:creationId xmlns:p14="http://schemas.microsoft.com/office/powerpoint/2010/main" val="55694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Tuczai</dc:creator>
  <cp:lastModifiedBy>Eva Tuczai</cp:lastModifiedBy>
  <cp:revision>1</cp:revision>
  <dcterms:created xsi:type="dcterms:W3CDTF">2023-06-16T15:50:50Z</dcterms:created>
  <dcterms:modified xsi:type="dcterms:W3CDTF">2023-06-16T16:19:44Z</dcterms:modified>
</cp:coreProperties>
</file>