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10714-909C-0D08-7225-F8F5D14DC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1FF969-E9DA-BEBA-3156-60D18D139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02BCC-80DB-0124-C98A-8B82B689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9B76E-424A-2C03-528A-24C1E648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98BC9-10A2-D7B6-91DD-C6560341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8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0C594-F47B-45E0-5647-4A70EF86C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D5DAC-70D4-61AD-343E-39039D5DD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91637-CC19-3AB5-A105-0E12C827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7D535-B537-BD9E-7094-A1B0E895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39428-5C75-8303-A838-E0F3CB4D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3807E-6ACF-9955-DCA7-CAA427668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3C01C-9C88-E23B-6BBE-B006552F3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17570-C363-6B3F-BECD-9EB9ACCB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99654-1A77-4AB6-0272-BC9192B0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5BC91-1CA6-B7E8-95DE-1E4F38BB6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3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CCFB-8BF6-DBD8-E897-2B8D55C5F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05E1E-5BD4-BD22-1D26-4EFEBA46D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A2199-76D8-B3CD-496E-BF2B9F6D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037C-D9B9-15DB-C645-A8455CC51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DD530-D126-FE93-4552-99822C08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7EA0-154D-D3B7-5DD5-89130B6A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E01BA-636F-2011-51FC-C684460CB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3F64C-D012-B3AD-CF5B-E3AB212D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854C3-4C55-4989-480E-1F3C3739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EC687-2ABE-B1CA-BF0F-918669363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9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ACAE5-713D-05A6-763E-CB3CE835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1E5FA-2006-4B62-2122-32EEC7795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C1630-2697-6B2C-6C92-26DE4AAD7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06BB7-AE5D-560A-6835-3044EC4D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2C536-E950-FBE5-8400-0BEB12FF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8E201-1BFC-61CC-DBF5-6369306F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0005-9FA3-492A-1D69-3212AA18C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43164-D54B-9B77-2C52-A8BE044B1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61B86-AC65-E023-DA82-DC69504AA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68E08-8E59-159B-77E4-AA5FFBD644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15A4B-4F97-7D9F-E5A0-0F57D5AC6E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F18B5E-59D2-DCB2-F4EE-E92F4080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AAEAE-E0E1-6A54-FEF0-B56F98DC7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C86CCB-F1AD-5A1D-9449-38E01F9A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8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1B581-9A36-A468-1000-0DF6EE93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FF8187-C0F9-7A63-7EC3-5A348CF4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34EA9-F5E0-AD7E-7740-E38622BD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0478A0-70A8-D5D1-689B-739A4827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6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751FE3-EAA0-A738-779D-86505520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5C5995-784A-69B3-290C-B18ECA71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6E739-C1A9-D62C-279B-A6283457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0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944D-A32B-1DC2-7296-9C6B1B40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DC387-A3AE-6D3F-FCA1-58424D52B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780FA-67FA-1E37-91FB-0BFC67DD2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49371-552D-778C-BC51-00FF63728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36FCD-CDDF-ADC1-5919-846EEBD8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26956-7E76-862D-355A-333066E4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5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1C612-6D93-5BC2-9D50-B9C687B64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842F9-2593-46A3-745F-A6B4F4D83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E8D8A-FA92-922F-102C-11875C3C2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3183B-8764-5A89-BFB9-6E3E9397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B7A2D-0D4F-4B21-26D6-3D95A8E2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0B94B-586F-DE0B-45AD-A0938736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9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8AD718-1DBF-3FD4-72C0-6820CF76E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65A7E-3E5C-0BEB-4097-35F4626C9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4ED89-03C7-179C-DB93-39B25F1FA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3759D-CE70-8747-89CC-6C21033B4642}" type="datetimeFigureOut">
              <a:rPr lang="en-US" smtClean="0"/>
              <a:t>7/17/23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C88C5-A92B-DE57-2980-092116361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F7643-0138-CF21-6935-590B9756B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A5C8E-80A0-AC44-AB5C-5FA41512F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earn.microsoft.com/en-us/azure/azure-sql/database/service-tier-hyperscale-frequently-asked-questions-faq?view=azuresql-d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microsoft.com/en-us/azure/azure-sql/database/service-tier-hyperscale-frequently-asked-questions-faq?view=azuresql-d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B52D9-F1E4-4D4C-0977-90D11ACE2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HyperScale</a:t>
            </a:r>
            <a:r>
              <a:rPr lang="en-US" dirty="0"/>
              <a:t> Azure DBs should NOT recommend disk size 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AB189-4E36-EEB0-0CA1-5619B091B1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Jim Bragg</a:t>
            </a:r>
          </a:p>
          <a:p>
            <a:r>
              <a:rPr lang="en-US" dirty="0"/>
              <a:t>This is an example from PROS</a:t>
            </a:r>
          </a:p>
          <a:p>
            <a:r>
              <a:rPr lang="en-US" dirty="0"/>
              <a:t>17 July 2023</a:t>
            </a:r>
          </a:p>
        </p:txBody>
      </p:sp>
    </p:spTree>
    <p:extLst>
      <p:ext uri="{BB962C8B-B14F-4D97-AF65-F5344CB8AC3E}">
        <p14:creationId xmlns:p14="http://schemas.microsoft.com/office/powerpoint/2010/main" val="271073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DC7DD-CC31-6117-4501-373783106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74" y="1105135"/>
            <a:ext cx="2457760" cy="4780657"/>
          </a:xfrm>
        </p:spPr>
        <p:txBody>
          <a:bodyPr>
            <a:noAutofit/>
          </a:bodyPr>
          <a:lstStyle/>
          <a:p>
            <a:r>
              <a:rPr lang="en-US" sz="2400" dirty="0"/>
              <a:t>Customer PROS –This is a non-action – same size of storage capacity – 1.73TB. BUT hyperscale DBS AUTOSCALE so this should not be a recommendation – </a:t>
            </a:r>
            <a:r>
              <a:rPr lang="en-US" sz="2400" dirty="0">
                <a:hlinkClick r:id="rId2"/>
              </a:rPr>
              <a:t>MS LINK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2FA403-E6E5-3640-420A-0B5B7F271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69" y="0"/>
            <a:ext cx="11182461" cy="7421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907026-D4AD-9A98-2228-7609180D20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6109" y="829034"/>
            <a:ext cx="4908331" cy="24353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2973BD-BC70-10A9-3DAD-5614B9B2FF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1254" y="1486399"/>
            <a:ext cx="3496691" cy="42026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7904A78-4B14-1432-E79E-FFC0DC2E91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6108" y="3450607"/>
            <a:ext cx="4811110" cy="31629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E76AB43-89EF-D9A5-8684-BCDAC92BA1F2}"/>
              </a:ext>
            </a:extLst>
          </p:cNvPr>
          <p:cNvSpPr/>
          <p:nvPr/>
        </p:nvSpPr>
        <p:spPr>
          <a:xfrm>
            <a:off x="7076108" y="6115463"/>
            <a:ext cx="4693817" cy="285337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6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853A-74E9-D9B2-7798-1EE660EB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E68C2-DE7C-3845-6487-F6706E225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Recommend that where the Azure DB is a </a:t>
            </a:r>
            <a:r>
              <a:rPr lang="en-US" dirty="0" err="1"/>
              <a:t>HyperScale</a:t>
            </a:r>
            <a:r>
              <a:rPr lang="en-US" dirty="0"/>
              <a:t> DB, then no actions for Scale Up Disk Size are generated.</a:t>
            </a:r>
          </a:p>
          <a:p>
            <a:r>
              <a:rPr lang="en-US" dirty="0"/>
              <a:t>WHY? Because MS automatically scales up the </a:t>
            </a:r>
            <a:r>
              <a:rPr lang="en-US" dirty="0" err="1"/>
              <a:t>db</a:t>
            </a:r>
            <a:r>
              <a:rPr lang="en-US" dirty="0"/>
              <a:t> to match storage needs – see this link</a:t>
            </a:r>
          </a:p>
          <a:p>
            <a:r>
              <a:rPr lang="en-US" dirty="0">
                <a:hlinkClick r:id="rId2"/>
              </a:rPr>
              <a:t>https://learn.microsoft.com/en-us/azure/azure-sql/database/service-tier-hyperscale-frequently-asked-questions-faq?view=azuresql-db</a:t>
            </a:r>
            <a:r>
              <a:rPr lang="en-US" dirty="0"/>
              <a:t> </a:t>
            </a:r>
          </a:p>
          <a:p>
            <a:endParaRPr lang="en-US" dirty="0"/>
          </a:p>
          <a:p>
            <a:pPr algn="l"/>
            <a:r>
              <a:rPr lang="en-US" sz="2400" i="1" dirty="0"/>
              <a:t>“</a:t>
            </a:r>
            <a:r>
              <a:rPr lang="en-US" sz="2400" b="1" i="1" dirty="0">
                <a:solidFill>
                  <a:srgbClr val="161616"/>
                </a:solidFill>
                <a:effectLst/>
                <a:latin typeface="Segoe UI" panose="020B0502040204020203" pitchFamily="34" charset="0"/>
              </a:rPr>
              <a:t>Does my database size automatically grow, or do I have to manage the size of data files?</a:t>
            </a:r>
          </a:p>
          <a:p>
            <a:pPr algn="l"/>
            <a:r>
              <a:rPr lang="en-US" sz="2400" b="0" i="1" dirty="0">
                <a:solidFill>
                  <a:srgbClr val="161616"/>
                </a:solidFill>
                <a:effectLst/>
                <a:latin typeface="Segoe UI" panose="020B0502040204020203" pitchFamily="34" charset="0"/>
              </a:rPr>
              <a:t>Your database size automatically grows as you insert/ingest more data.”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3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144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 Theme</vt:lpstr>
      <vt:lpstr>HyperScale Azure DBs should NOT recommend disk size  change</vt:lpstr>
      <vt:lpstr>Customer PROS –This is a non-action – same size of storage capacity – 1.73TB. BUT hyperscale DBS AUTOSCALE so this should not be a recommendation – MS LINK </vt:lpstr>
      <vt:lpstr>IDEA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hyperscale actions</dc:title>
  <dc:creator>James Bragg</dc:creator>
  <cp:lastModifiedBy>James Bragg</cp:lastModifiedBy>
  <cp:revision>3</cp:revision>
  <dcterms:created xsi:type="dcterms:W3CDTF">2023-07-06T15:33:11Z</dcterms:created>
  <dcterms:modified xsi:type="dcterms:W3CDTF">2023-07-17T17:27:37Z</dcterms:modified>
</cp:coreProperties>
</file>