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694"/>
  </p:normalViewPr>
  <p:slideViewPr>
    <p:cSldViewPr snapToGrid="0">
      <p:cViewPr varScale="1">
        <p:scale>
          <a:sx n="121" d="100"/>
          <a:sy n="121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33FE-5251-827A-C750-81A1F5EEE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F0056-8E80-0DEF-3B6B-F580FA61A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97FD-69DF-F4C4-E19E-E3519B80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8769-84F9-5504-7EBB-50D26523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39E7-714B-8D89-4AB0-5994BC9A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34A5-88C9-EDA0-FD6A-1C70002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97D4E-F02D-5BEE-4C9E-3B3704041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F81C-7B1A-433B-610D-D543F621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B341B-FA9C-A4FA-C763-877C7A9D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F737-E408-3320-DF66-9F0FDC55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BBDB-94E4-16A9-4DC1-2FE89EE6D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0BFE7-E607-721D-6FDE-2B41EA376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43B4B-D1A4-3D79-385F-B0572EF6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0D0B-9AEC-5789-286F-8499961D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E4E00-3C25-5720-A741-5B8DFCC1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3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E6F31-A5E3-9D2A-EECC-A88F7722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ABC8-7970-41A3-1553-186D4C860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D4782-180F-503B-5CBB-2337CAE3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4FEC-BB8C-8913-D479-F2624F24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00959-593B-AF78-4960-7A33AA19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7229-54BC-F0CC-76A6-CA81B3D6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ADBD4-C8A3-D4A3-200D-823D8C3BC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AF8D-CFEC-54E6-7A13-4C4F46E9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6DA2A-1244-27AC-ED3B-EE3B57A3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1960-CCA0-9D20-A1EA-7AD899DC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DCDB-6525-10B5-7BC1-ACA4254C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E3F12-90A1-805E-CA22-7BF9AFE6F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3DD9B-A189-5E9F-F7D8-FCDA4714C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125B1-0FCE-553B-DDD0-20FA3C73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2CD43-A9D4-F8D0-8458-8A564212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8E56C-3676-A8B5-1FC2-2F4C2E32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FE91-6D71-E7E6-61BF-A338A532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FE76E-59B4-9F32-409A-0830CACB6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494FD-C166-0184-D5A1-03EE3BB3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50368-CF47-62AF-B044-10BC7F7054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C338C-4E56-038B-98B1-46E2D5A84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A26A4-1691-0AFA-CCD5-6A356CBD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FC032-3F07-E989-420B-F12B6262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9B874-666F-3364-DEDF-8C6EF3B5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778C-DBBB-5141-53C9-2425C2AF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28687-50E0-A950-AE39-762FD259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FDB68-773B-C33F-64B0-0C9D9FE1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672E0-339C-83F3-E21F-59B124AD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7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6B18C-A853-D66E-3528-4C0CBEF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EDFB2-B766-A686-43F6-27128CD7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37BB3-B2A5-3F29-38D4-C31E5A8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8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23F2-3BC6-BC85-E4E5-83846BFE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2088-F241-7E6F-5E17-E63E3B28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D39A7-3C01-3AAA-C1E6-0100A0139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AEB27-229F-0D15-EB9A-F4C94B2B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12FEF-9E8B-49D5-664F-31A377C3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C88F-17B9-1EC7-5F95-C967FEFC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E1CC-F03A-A339-CB04-29BDE7EC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1BB55-D6E2-DB27-3D3C-51219D511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E1403-1237-7C1D-C848-4CD730EFE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0AA18-61DC-4551-B9B9-E64109D8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7BA39-3224-0145-0A1E-7285FA54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62691-2838-EDBE-B470-151A8E10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0547E7-7C6F-C68C-7BE1-3F6C777C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D343-96DE-EC4D-A082-D618412E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E1A18-8958-F87E-0C8C-A77E1985C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90615-D887-D849-BB4A-9C6D524277B1}" type="datetimeFigureOut">
              <a:rPr lang="en-US" smtClean="0"/>
              <a:t>12/27/24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E9D49-4A87-7883-7B16-4AFC00C86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3A14B-0313-133D-2F4F-92AB43250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32FCB5-BEB8-0742-B07B-4F4FCEDA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770D-9F8E-B548-AC5F-C88C98ADE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Volatility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8B97-B47F-5C45-A642-2928D2980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an idea from PwC. How to measure how often Turbonomic actions change – and if that’s useful.</a:t>
            </a:r>
          </a:p>
          <a:p>
            <a:r>
              <a:rPr lang="en-US" dirty="0"/>
              <a:t>Jim Bragg 30 Dec 2024</a:t>
            </a:r>
          </a:p>
        </p:txBody>
      </p:sp>
    </p:spTree>
    <p:extLst>
      <p:ext uri="{BB962C8B-B14F-4D97-AF65-F5344CB8AC3E}">
        <p14:creationId xmlns:p14="http://schemas.microsoft.com/office/powerpoint/2010/main" val="326259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80FF-E96F-1F1F-9182-FAC9D877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a volatility index and supporting information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51517-C12C-C39A-CE9E-51F6DB0B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Turbonomic ideal is that Customers trust our actions – and automate so that those Cloud VM scale actions happen automatically – perhaps every night. This is NOT what happens in the real world.</a:t>
            </a:r>
          </a:p>
          <a:p>
            <a:r>
              <a:rPr lang="en-US" dirty="0"/>
              <a:t>Customers or App Teams have problems either trusting our actions or they’ve still got the ITIL mentality that 90% of incidents come from changes – and they’re change averse. Many customers have AT LEAST a 7 day change process and are unable to implement Turbo actions that fast.</a:t>
            </a:r>
          </a:p>
          <a:p>
            <a:r>
              <a:rPr lang="en-US" dirty="0"/>
              <a:t>But what happened if we were to show that some of our recommendations hadn’t changed for 2 weeks? They’d be more likely to implement.</a:t>
            </a:r>
          </a:p>
          <a:p>
            <a:r>
              <a:rPr lang="en-US" dirty="0"/>
              <a:t>Or that the actions are very changeable due to variable customer load? The Turbonomic TAM would recommend some policy changes – maybe increase the number of change windows, increase the maximum observation period or adjust to P99. Lots of options now we have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99840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5557-9A43-E8A9-72A5-1F69419D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customer wants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32EA0-2D3B-A327-87CC-6EF81B7F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VMs (for the moment) should have graphs with volatility or persistency data and charts – see the following two charts.</a:t>
            </a:r>
          </a:p>
          <a:p>
            <a:r>
              <a:rPr lang="en-US" dirty="0"/>
              <a:t>High persistency recommendations could be prioritized in the actions dashboard.</a:t>
            </a:r>
          </a:p>
          <a:p>
            <a:r>
              <a:rPr lang="en-US" dirty="0"/>
              <a:t>Policies could be amended to only show actions with high persistency.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8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37B9-BAC7-707C-CABB-ADC5171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volatility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84FC20-30E5-7264-DBC5-8F1A449CF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841" y="1593505"/>
            <a:ext cx="8579069" cy="50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0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5B26-7845-1A17-340A-8233C13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10"/>
            <a:ext cx="10515600" cy="60182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volatility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955FE-15F4-3220-A392-4CE93B648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81037"/>
            <a:ext cx="1054665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6B0D-4F51-3E1D-C33D-389A3843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72B1-845F-00D5-C932-32BF9EF9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data? Gathering past actions has always been on the backlog.  This would be a pre-requisite before creating a volatility or persistence index.</a:t>
            </a:r>
          </a:p>
          <a:p>
            <a:r>
              <a:rPr lang="en-US" dirty="0"/>
              <a:t>We must not let the idea of volatility cloud the idea that Turbo’s actions aren’t trustworthy – they always are – it’s just you should take the action now and more often than every 30 days.</a:t>
            </a:r>
          </a:p>
        </p:txBody>
      </p:sp>
    </p:spTree>
    <p:extLst>
      <p:ext uri="{BB962C8B-B14F-4D97-AF65-F5344CB8AC3E}">
        <p14:creationId xmlns:p14="http://schemas.microsoft.com/office/powerpoint/2010/main" val="79921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12502</TotalTime>
  <Words>317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Volatility  </vt:lpstr>
      <vt:lpstr>Why is a volatility index and supporting information useful?</vt:lpstr>
      <vt:lpstr>What the customer wants</vt:lpstr>
      <vt:lpstr>Low volatility</vt:lpstr>
      <vt:lpstr>High volatility </vt:lpstr>
      <vt:lpstr>Challenges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Bragg</dc:creator>
  <cp:lastModifiedBy>Jim Bragg</cp:lastModifiedBy>
  <cp:revision>3</cp:revision>
  <dcterms:created xsi:type="dcterms:W3CDTF">2024-11-20T19:26:04Z</dcterms:created>
  <dcterms:modified xsi:type="dcterms:W3CDTF">2024-12-30T18:07:19Z</dcterms:modified>
</cp:coreProperties>
</file>