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9" r:id="rId3"/>
    <p:sldMasterId id="2147483740" r:id="rId4"/>
  </p:sldMasterIdLst>
  <p:notesMasterIdLst>
    <p:notesMasterId r:id="rId27"/>
  </p:notesMasterIdLst>
  <p:sldIdLst>
    <p:sldId id="2147471220" r:id="rId5"/>
    <p:sldId id="257" r:id="rId6"/>
    <p:sldId id="2147471286" r:id="rId7"/>
    <p:sldId id="2147471287" r:id="rId8"/>
    <p:sldId id="2147471224" r:id="rId9"/>
    <p:sldId id="2147469947" r:id="rId10"/>
    <p:sldId id="2147471240" r:id="rId11"/>
    <p:sldId id="2147471239" r:id="rId12"/>
    <p:sldId id="2147471241" r:id="rId13"/>
    <p:sldId id="2147471273" r:id="rId14"/>
    <p:sldId id="2147471274" r:id="rId15"/>
    <p:sldId id="2147471275" r:id="rId16"/>
    <p:sldId id="2147471289" r:id="rId17"/>
    <p:sldId id="2147471219" r:id="rId18"/>
    <p:sldId id="2147471276" r:id="rId19"/>
    <p:sldId id="2147471279" r:id="rId20"/>
    <p:sldId id="2147471277" r:id="rId21"/>
    <p:sldId id="2147471280" r:id="rId22"/>
    <p:sldId id="2147471281" r:id="rId23"/>
    <p:sldId id="2147471282" r:id="rId24"/>
    <p:sldId id="2147471284" r:id="rId25"/>
    <p:sldId id="2147471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19" autoAdjust="0"/>
    <p:restoredTop sz="96197"/>
  </p:normalViewPr>
  <p:slideViewPr>
    <p:cSldViewPr snapToGrid="0">
      <p:cViewPr varScale="1">
        <p:scale>
          <a:sx n="135" d="100"/>
          <a:sy n="135" d="100"/>
        </p:scale>
        <p:origin x="2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42DF7-E6A1-D04E-A0DC-50C6CF77E33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4244A-A84F-DA4A-B919-C5D0617D4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4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Budget submissions have occurred…we are in the middle of March and the next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49EA09-DA63-4945-ACA8-B3376A5BCA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7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defRPr sz="1100"/>
            </a:pPr>
            <a:r>
              <a:rPr lang="en-US"/>
              <a:t>It’s the part that drives the momentum.</a:t>
            </a:r>
          </a:p>
          <a:p>
            <a:pPr defTabSz="914400">
              <a:defRPr sz="1100"/>
            </a:pPr>
            <a:endParaRPr lang="en-US"/>
          </a:p>
          <a:p>
            <a:pPr defTabSz="914400">
              <a:defRPr sz="1100"/>
            </a:pPr>
            <a:r>
              <a:rPr lang="en-US"/>
              <a:t>Inform Phase - Is where you create visibility, look at what you are using and where, set budgets, create transparency</a:t>
            </a:r>
            <a:endParaRPr lang="en-US" sz="1600"/>
          </a:p>
          <a:p>
            <a:pPr defTabSz="914400">
              <a:defRPr sz="1100"/>
            </a:pPr>
            <a:r>
              <a:rPr lang="en-US"/>
              <a:t>Optimize Phase - is where you look for ways to improve - build business cases, look at rightsizing, look for opportunities</a:t>
            </a:r>
            <a:endParaRPr lang="en-US" sz="1600"/>
          </a:p>
          <a:p>
            <a:pPr defTabSz="914400">
              <a:defRPr sz="1100"/>
            </a:pPr>
            <a:r>
              <a:rPr lang="en-US"/>
              <a:t>Operate Phase - is where you take action, make decisions, enact the business cases, execute on the opportunities you found</a:t>
            </a:r>
            <a:endParaRPr lang="en-US" sz="16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09BA09-94A1-4B47-8448-2C7CDA6FB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/>
                <a:sym typeface="Calibri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588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18801-5DFC-48A7-95C7-9FF02C29B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84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18801-5DFC-48A7-95C7-9FF02C29B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835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Budget submissions have occurred…we are in the middle of March and the next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49EA09-DA63-4945-ACA8-B3376A5BCA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54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FC66B-027F-A673-CD19-00302F8CD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7D23B-8937-E6C9-0B64-A27D2B9A9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CA613-780B-17B9-A03F-4304B220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DEF-4AAC-C740-A501-95F3BA0DA49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748E9-74CE-ED4C-5645-18D927CC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FBC6D-5BA6-7DA8-4DC3-D95F74EB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F919-D18D-8846-A0CB-43841F47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0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4506-2985-920C-B344-68544580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A73C3-3192-EB6C-5AFC-D5180EDE3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AB0E0-B33C-065D-9A77-91C3B2FC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DEF-4AAC-C740-A501-95F3BA0DA49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32340-C68C-8FB6-7AAB-984131A6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E0F5F-8905-83D3-BA0B-E924A32BE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F919-D18D-8846-A0CB-43841F47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03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136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yfinder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9BFE70-A025-A344-8235-66B1DEE5E0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7408" y="2421989"/>
            <a:ext cx="4155883" cy="29906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333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800"/>
              </a:spcAft>
              <a:buNone/>
              <a:tabLst/>
              <a:defRPr sz="1867"/>
            </a:lvl2pPr>
            <a:lvl3pPr marL="379172" indent="-379172">
              <a:spcBef>
                <a:spcPts val="0"/>
              </a:spcBef>
              <a:tabLst/>
              <a:defRPr/>
            </a:lvl3pPr>
          </a:lstStyle>
          <a:p>
            <a:pPr lvl="0"/>
            <a:r>
              <a:rPr lang="en-US"/>
              <a:t>Headline Goes Here</a:t>
            </a:r>
          </a:p>
          <a:p>
            <a:pPr lvl="1"/>
            <a:r>
              <a:rPr lang="en-US"/>
              <a:t>Nam semper, </a:t>
            </a:r>
            <a:r>
              <a:rPr lang="en-US" err="1"/>
              <a:t>nunc</a:t>
            </a:r>
            <a:r>
              <a:rPr lang="en-US"/>
              <a:t> ac gravida </a:t>
            </a:r>
            <a:r>
              <a:rPr lang="en-US" err="1"/>
              <a:t>ultrices</a:t>
            </a:r>
            <a:r>
              <a:rPr lang="en-US"/>
              <a:t>, </a:t>
            </a:r>
            <a:r>
              <a:rPr lang="en-US" err="1"/>
              <a:t>tellus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porta ante.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lorem,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sollicitudin</a:t>
            </a:r>
            <a:r>
              <a:rPr lang="en-US"/>
              <a:t> ex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sem. </a:t>
            </a:r>
            <a:r>
              <a:rPr lang="en-US" err="1"/>
              <a:t>Mauris</a:t>
            </a:r>
            <a:r>
              <a:rPr lang="en-US"/>
              <a:t> ac </a:t>
            </a:r>
            <a:r>
              <a:rPr lang="en-US" err="1"/>
              <a:t>placerat</a:t>
            </a:r>
            <a:r>
              <a:rPr lang="en-US"/>
              <a:t> lorem. </a:t>
            </a:r>
          </a:p>
          <a:p>
            <a:pPr lvl="2"/>
            <a:r>
              <a:rPr lang="en-US"/>
              <a:t>Ut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nulla</a:t>
            </a:r>
            <a:endParaRPr lang="en-US"/>
          </a:p>
          <a:p>
            <a:pPr lvl="2"/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</a:p>
          <a:p>
            <a:pPr lvl="2"/>
            <a:r>
              <a:rPr lang="en-US" err="1"/>
              <a:t>Vivamus</a:t>
            </a:r>
            <a:r>
              <a:rPr lang="en-US"/>
              <a:t> dictum </a:t>
            </a:r>
            <a:r>
              <a:rPr lang="en-US" err="1"/>
              <a:t>iaculis</a:t>
            </a:r>
            <a:r>
              <a:rPr lang="en-US"/>
              <a:t> </a:t>
            </a:r>
            <a:r>
              <a:rPr lang="en-US" err="1"/>
              <a:t>eros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44" y="581315"/>
            <a:ext cx="8866912" cy="618456"/>
          </a:xfrm>
        </p:spPr>
        <p:txBody>
          <a:bodyPr tIns="0" bIns="0" anchor="ctr"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EE65B4-140A-4046-88E6-94F8343E3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99" r="19517" b="2873"/>
          <a:stretch/>
        </p:blipFill>
        <p:spPr>
          <a:xfrm>
            <a:off x="1" y="1579599"/>
            <a:ext cx="6530672" cy="481192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AA085E-2889-8140-B8AF-F6A464EA056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09603" y="5"/>
            <a:ext cx="1695792" cy="46647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2BEC32-20AD-3E40-9364-3D8B780AB880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2" y="2120704"/>
            <a:ext cx="5173649" cy="3291968"/>
          </a:xfrm>
          <a:solidFill>
            <a:schemeClr val="bg1">
              <a:lumMod val="9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PLACEHOLDER SCREENSHOT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251D78D-6DC8-B244-AD65-4B174B2DD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5004" y="5"/>
            <a:ext cx="1695792" cy="46647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2A99346-80FF-D44C-B0BD-7F4DDBBD66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404" y="5"/>
            <a:ext cx="1695792" cy="46647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B00A99-54D0-9D49-A10A-A8742A6CC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5807" y="5"/>
            <a:ext cx="1695792" cy="46647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BA8F570-FC9A-DB4A-B07F-8D92322135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1208" y="5"/>
            <a:ext cx="1695792" cy="46647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28443F4-4A41-BF4E-9A4D-4D44984254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86607" y="5"/>
            <a:ext cx="1695792" cy="46647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46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122099A-A904-6645-8293-91D8768F6F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3533" y="1713051"/>
            <a:ext cx="2636729" cy="246221"/>
          </a:xfrm>
        </p:spPr>
        <p:txBody>
          <a:bodyPr>
            <a:sp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Resolution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FE052A-9718-B04B-9F5B-40A2AD8B5ED6}"/>
              </a:ext>
            </a:extLst>
          </p:cNvPr>
          <p:cNvCxnSpPr>
            <a:cxnSpLocks/>
          </p:cNvCxnSpPr>
          <p:nvPr userDrawn="1"/>
        </p:nvCxnSpPr>
        <p:spPr>
          <a:xfrm flipV="1">
            <a:off x="4807887" y="5614221"/>
            <a:ext cx="6582220" cy="595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6C2D238A-93AA-C244-B419-B3AEBA13C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3533" y="4609044"/>
            <a:ext cx="2636729" cy="246221"/>
          </a:xfrm>
        </p:spPr>
        <p:txBody>
          <a:bodyPr>
            <a:sp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Journey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6B3E247-B72F-F949-B8EC-D75A9FD94D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4599239"/>
            <a:ext cx="3440265" cy="1609333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177"/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849670B8-54DE-464E-8AFD-5E6978F0AF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4" y="1378012"/>
            <a:ext cx="3440265" cy="320604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77"/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D672AD-CCD9-EB41-BB55-DFC84FB82F4C}"/>
              </a:ext>
            </a:extLst>
          </p:cNvPr>
          <p:cNvSpPr/>
          <p:nvPr userDrawn="1"/>
        </p:nvSpPr>
        <p:spPr>
          <a:xfrm>
            <a:off x="0" y="0"/>
            <a:ext cx="12192000" cy="139534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Freeform 1066">
            <a:extLst>
              <a:ext uri="{FF2B5EF4-FFF2-40B4-BE49-F238E27FC236}">
                <a16:creationId xmlns:a16="http://schemas.microsoft.com/office/drawing/2014/main" id="{F4800327-868C-C345-96FB-348B79C2DA5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678012" y="1694367"/>
            <a:ext cx="259744" cy="283599"/>
          </a:xfrm>
          <a:custGeom>
            <a:avLst/>
            <a:gdLst>
              <a:gd name="T0" fmla="*/ 34 w 98"/>
              <a:gd name="T1" fmla="*/ 7 h 107"/>
              <a:gd name="T2" fmla="*/ 40 w 98"/>
              <a:gd name="T3" fmla="*/ 16 h 107"/>
              <a:gd name="T4" fmla="*/ 7 w 98"/>
              <a:gd name="T5" fmla="*/ 40 h 107"/>
              <a:gd name="T6" fmla="*/ 10 w 98"/>
              <a:gd name="T7" fmla="*/ 44 h 107"/>
              <a:gd name="T8" fmla="*/ 43 w 98"/>
              <a:gd name="T9" fmla="*/ 20 h 107"/>
              <a:gd name="T10" fmla="*/ 52 w 98"/>
              <a:gd name="T11" fmla="*/ 33 h 107"/>
              <a:gd name="T12" fmla="*/ 67 w 98"/>
              <a:gd name="T13" fmla="*/ 0 h 107"/>
              <a:gd name="T14" fmla="*/ 31 w 98"/>
              <a:gd name="T15" fmla="*/ 3 h 107"/>
              <a:gd name="T16" fmla="*/ 34 w 98"/>
              <a:gd name="T17" fmla="*/ 7 h 107"/>
              <a:gd name="T18" fmla="*/ 59 w 98"/>
              <a:gd name="T19" fmla="*/ 6 h 107"/>
              <a:gd name="T20" fmla="*/ 51 w 98"/>
              <a:gd name="T21" fmla="*/ 23 h 107"/>
              <a:gd name="T22" fmla="*/ 40 w 98"/>
              <a:gd name="T23" fmla="*/ 7 h 107"/>
              <a:gd name="T24" fmla="*/ 59 w 98"/>
              <a:gd name="T25" fmla="*/ 6 h 107"/>
              <a:gd name="T26" fmla="*/ 0 w 98"/>
              <a:gd name="T27" fmla="*/ 107 h 107"/>
              <a:gd name="T28" fmla="*/ 28 w 98"/>
              <a:gd name="T29" fmla="*/ 107 h 107"/>
              <a:gd name="T30" fmla="*/ 28 w 98"/>
              <a:gd name="T31" fmla="*/ 105 h 107"/>
              <a:gd name="T32" fmla="*/ 28 w 98"/>
              <a:gd name="T33" fmla="*/ 66 h 107"/>
              <a:gd name="T34" fmla="*/ 0 w 98"/>
              <a:gd name="T35" fmla="*/ 66 h 107"/>
              <a:gd name="T36" fmla="*/ 0 w 98"/>
              <a:gd name="T37" fmla="*/ 107 h 107"/>
              <a:gd name="T38" fmla="*/ 5 w 98"/>
              <a:gd name="T39" fmla="*/ 71 h 107"/>
              <a:gd name="T40" fmla="*/ 23 w 98"/>
              <a:gd name="T41" fmla="*/ 71 h 107"/>
              <a:gd name="T42" fmla="*/ 23 w 98"/>
              <a:gd name="T43" fmla="*/ 102 h 107"/>
              <a:gd name="T44" fmla="*/ 5 w 98"/>
              <a:gd name="T45" fmla="*/ 102 h 107"/>
              <a:gd name="T46" fmla="*/ 5 w 98"/>
              <a:gd name="T47" fmla="*/ 71 h 107"/>
              <a:gd name="T48" fmla="*/ 35 w 98"/>
              <a:gd name="T49" fmla="*/ 107 h 107"/>
              <a:gd name="T50" fmla="*/ 63 w 98"/>
              <a:gd name="T51" fmla="*/ 107 h 107"/>
              <a:gd name="T52" fmla="*/ 63 w 98"/>
              <a:gd name="T53" fmla="*/ 105 h 107"/>
              <a:gd name="T54" fmla="*/ 63 w 98"/>
              <a:gd name="T55" fmla="*/ 51 h 107"/>
              <a:gd name="T56" fmla="*/ 35 w 98"/>
              <a:gd name="T57" fmla="*/ 51 h 107"/>
              <a:gd name="T58" fmla="*/ 35 w 98"/>
              <a:gd name="T59" fmla="*/ 107 h 107"/>
              <a:gd name="T60" fmla="*/ 40 w 98"/>
              <a:gd name="T61" fmla="*/ 56 h 107"/>
              <a:gd name="T62" fmla="*/ 58 w 98"/>
              <a:gd name="T63" fmla="*/ 56 h 107"/>
              <a:gd name="T64" fmla="*/ 58 w 98"/>
              <a:gd name="T65" fmla="*/ 102 h 107"/>
              <a:gd name="T66" fmla="*/ 40 w 98"/>
              <a:gd name="T67" fmla="*/ 102 h 107"/>
              <a:gd name="T68" fmla="*/ 40 w 98"/>
              <a:gd name="T69" fmla="*/ 56 h 107"/>
              <a:gd name="T70" fmla="*/ 70 w 98"/>
              <a:gd name="T71" fmla="*/ 20 h 107"/>
              <a:gd name="T72" fmla="*/ 70 w 98"/>
              <a:gd name="T73" fmla="*/ 107 h 107"/>
              <a:gd name="T74" fmla="*/ 98 w 98"/>
              <a:gd name="T75" fmla="*/ 107 h 107"/>
              <a:gd name="T76" fmla="*/ 98 w 98"/>
              <a:gd name="T77" fmla="*/ 105 h 107"/>
              <a:gd name="T78" fmla="*/ 98 w 98"/>
              <a:gd name="T79" fmla="*/ 20 h 107"/>
              <a:gd name="T80" fmla="*/ 70 w 98"/>
              <a:gd name="T81" fmla="*/ 20 h 107"/>
              <a:gd name="T82" fmla="*/ 93 w 98"/>
              <a:gd name="T83" fmla="*/ 102 h 107"/>
              <a:gd name="T84" fmla="*/ 75 w 98"/>
              <a:gd name="T85" fmla="*/ 102 h 107"/>
              <a:gd name="T86" fmla="*/ 75 w 98"/>
              <a:gd name="T87" fmla="*/ 25 h 107"/>
              <a:gd name="T88" fmla="*/ 93 w 98"/>
              <a:gd name="T89" fmla="*/ 25 h 107"/>
              <a:gd name="T90" fmla="*/ 93 w 98"/>
              <a:gd name="T91" fmla="*/ 10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8" h="107">
                <a:moveTo>
                  <a:pt x="34" y="7"/>
                </a:moveTo>
                <a:lnTo>
                  <a:pt x="40" y="16"/>
                </a:lnTo>
                <a:lnTo>
                  <a:pt x="7" y="40"/>
                </a:lnTo>
                <a:lnTo>
                  <a:pt x="10" y="44"/>
                </a:lnTo>
                <a:lnTo>
                  <a:pt x="43" y="20"/>
                </a:lnTo>
                <a:lnTo>
                  <a:pt x="52" y="33"/>
                </a:lnTo>
                <a:lnTo>
                  <a:pt x="67" y="0"/>
                </a:lnTo>
                <a:lnTo>
                  <a:pt x="31" y="3"/>
                </a:lnTo>
                <a:lnTo>
                  <a:pt x="34" y="7"/>
                </a:lnTo>
                <a:close/>
                <a:moveTo>
                  <a:pt x="59" y="6"/>
                </a:moveTo>
                <a:lnTo>
                  <a:pt x="51" y="23"/>
                </a:lnTo>
                <a:lnTo>
                  <a:pt x="40" y="7"/>
                </a:lnTo>
                <a:lnTo>
                  <a:pt x="59" y="6"/>
                </a:lnTo>
                <a:close/>
                <a:moveTo>
                  <a:pt x="0" y="107"/>
                </a:moveTo>
                <a:lnTo>
                  <a:pt x="28" y="107"/>
                </a:lnTo>
                <a:lnTo>
                  <a:pt x="28" y="105"/>
                </a:lnTo>
                <a:lnTo>
                  <a:pt x="28" y="66"/>
                </a:lnTo>
                <a:lnTo>
                  <a:pt x="0" y="66"/>
                </a:lnTo>
                <a:lnTo>
                  <a:pt x="0" y="107"/>
                </a:lnTo>
                <a:close/>
                <a:moveTo>
                  <a:pt x="5" y="71"/>
                </a:moveTo>
                <a:lnTo>
                  <a:pt x="23" y="71"/>
                </a:lnTo>
                <a:lnTo>
                  <a:pt x="23" y="102"/>
                </a:lnTo>
                <a:lnTo>
                  <a:pt x="5" y="102"/>
                </a:lnTo>
                <a:lnTo>
                  <a:pt x="5" y="71"/>
                </a:lnTo>
                <a:close/>
                <a:moveTo>
                  <a:pt x="35" y="107"/>
                </a:moveTo>
                <a:lnTo>
                  <a:pt x="63" y="107"/>
                </a:lnTo>
                <a:lnTo>
                  <a:pt x="63" y="105"/>
                </a:lnTo>
                <a:lnTo>
                  <a:pt x="63" y="51"/>
                </a:lnTo>
                <a:lnTo>
                  <a:pt x="35" y="51"/>
                </a:lnTo>
                <a:lnTo>
                  <a:pt x="35" y="107"/>
                </a:lnTo>
                <a:close/>
                <a:moveTo>
                  <a:pt x="40" y="56"/>
                </a:moveTo>
                <a:lnTo>
                  <a:pt x="58" y="56"/>
                </a:lnTo>
                <a:lnTo>
                  <a:pt x="58" y="102"/>
                </a:lnTo>
                <a:lnTo>
                  <a:pt x="40" y="102"/>
                </a:lnTo>
                <a:lnTo>
                  <a:pt x="40" y="56"/>
                </a:lnTo>
                <a:close/>
                <a:moveTo>
                  <a:pt x="70" y="20"/>
                </a:moveTo>
                <a:lnTo>
                  <a:pt x="70" y="107"/>
                </a:lnTo>
                <a:lnTo>
                  <a:pt x="98" y="107"/>
                </a:lnTo>
                <a:lnTo>
                  <a:pt x="98" y="105"/>
                </a:lnTo>
                <a:lnTo>
                  <a:pt x="98" y="20"/>
                </a:lnTo>
                <a:lnTo>
                  <a:pt x="70" y="20"/>
                </a:lnTo>
                <a:close/>
                <a:moveTo>
                  <a:pt x="93" y="102"/>
                </a:moveTo>
                <a:lnTo>
                  <a:pt x="75" y="102"/>
                </a:lnTo>
                <a:lnTo>
                  <a:pt x="75" y="25"/>
                </a:lnTo>
                <a:lnTo>
                  <a:pt x="93" y="25"/>
                </a:lnTo>
                <a:lnTo>
                  <a:pt x="93" y="10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Freeform 1137">
            <a:extLst>
              <a:ext uri="{FF2B5EF4-FFF2-40B4-BE49-F238E27FC236}">
                <a16:creationId xmlns:a16="http://schemas.microsoft.com/office/drawing/2014/main" id="{5FBC1548-4159-5446-98F3-F02C28D0C05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491999" y="1686189"/>
            <a:ext cx="259744" cy="299944"/>
          </a:xfrm>
          <a:custGeom>
            <a:avLst/>
            <a:gdLst>
              <a:gd name="T0" fmla="*/ 62 w 84"/>
              <a:gd name="T1" fmla="*/ 17 h 97"/>
              <a:gd name="T2" fmla="*/ 58 w 84"/>
              <a:gd name="T3" fmla="*/ 17 h 97"/>
              <a:gd name="T4" fmla="*/ 58 w 84"/>
              <a:gd name="T5" fmla="*/ 0 h 97"/>
              <a:gd name="T6" fmla="*/ 62 w 84"/>
              <a:gd name="T7" fmla="*/ 0 h 97"/>
              <a:gd name="T8" fmla="*/ 62 w 84"/>
              <a:gd name="T9" fmla="*/ 17 h 97"/>
              <a:gd name="T10" fmla="*/ 72 w 84"/>
              <a:gd name="T11" fmla="*/ 34 h 97"/>
              <a:gd name="T12" fmla="*/ 12 w 84"/>
              <a:gd name="T13" fmla="*/ 34 h 97"/>
              <a:gd name="T14" fmla="*/ 12 w 84"/>
              <a:gd name="T15" fmla="*/ 38 h 97"/>
              <a:gd name="T16" fmla="*/ 72 w 84"/>
              <a:gd name="T17" fmla="*/ 38 h 97"/>
              <a:gd name="T18" fmla="*/ 72 w 84"/>
              <a:gd name="T19" fmla="*/ 34 h 97"/>
              <a:gd name="T20" fmla="*/ 74 w 84"/>
              <a:gd name="T21" fmla="*/ 0 h 97"/>
              <a:gd name="T22" fmla="*/ 69 w 84"/>
              <a:gd name="T23" fmla="*/ 0 h 97"/>
              <a:gd name="T24" fmla="*/ 69 w 84"/>
              <a:gd name="T25" fmla="*/ 17 h 97"/>
              <a:gd name="T26" fmla="*/ 74 w 84"/>
              <a:gd name="T27" fmla="*/ 17 h 97"/>
              <a:gd name="T28" fmla="*/ 74 w 84"/>
              <a:gd name="T29" fmla="*/ 0 h 97"/>
              <a:gd name="T30" fmla="*/ 12 w 84"/>
              <a:gd name="T31" fmla="*/ 80 h 97"/>
              <a:gd name="T32" fmla="*/ 72 w 84"/>
              <a:gd name="T33" fmla="*/ 80 h 97"/>
              <a:gd name="T34" fmla="*/ 72 w 84"/>
              <a:gd name="T35" fmla="*/ 75 h 97"/>
              <a:gd name="T36" fmla="*/ 12 w 84"/>
              <a:gd name="T37" fmla="*/ 75 h 97"/>
              <a:gd name="T38" fmla="*/ 12 w 84"/>
              <a:gd name="T39" fmla="*/ 80 h 97"/>
              <a:gd name="T40" fmla="*/ 72 w 84"/>
              <a:gd name="T41" fmla="*/ 61 h 97"/>
              <a:gd name="T42" fmla="*/ 12 w 84"/>
              <a:gd name="T43" fmla="*/ 61 h 97"/>
              <a:gd name="T44" fmla="*/ 12 w 84"/>
              <a:gd name="T45" fmla="*/ 66 h 97"/>
              <a:gd name="T46" fmla="*/ 72 w 84"/>
              <a:gd name="T47" fmla="*/ 66 h 97"/>
              <a:gd name="T48" fmla="*/ 72 w 84"/>
              <a:gd name="T49" fmla="*/ 61 h 97"/>
              <a:gd name="T50" fmla="*/ 72 w 84"/>
              <a:gd name="T51" fmla="*/ 48 h 97"/>
              <a:gd name="T52" fmla="*/ 12 w 84"/>
              <a:gd name="T53" fmla="*/ 48 h 97"/>
              <a:gd name="T54" fmla="*/ 12 w 84"/>
              <a:gd name="T55" fmla="*/ 52 h 97"/>
              <a:gd name="T56" fmla="*/ 72 w 84"/>
              <a:gd name="T57" fmla="*/ 52 h 97"/>
              <a:gd name="T58" fmla="*/ 72 w 84"/>
              <a:gd name="T59" fmla="*/ 48 h 97"/>
              <a:gd name="T60" fmla="*/ 15 w 84"/>
              <a:gd name="T61" fmla="*/ 0 h 97"/>
              <a:gd name="T62" fmla="*/ 10 w 84"/>
              <a:gd name="T63" fmla="*/ 0 h 97"/>
              <a:gd name="T64" fmla="*/ 10 w 84"/>
              <a:gd name="T65" fmla="*/ 17 h 97"/>
              <a:gd name="T66" fmla="*/ 15 w 84"/>
              <a:gd name="T67" fmla="*/ 17 h 97"/>
              <a:gd name="T68" fmla="*/ 15 w 84"/>
              <a:gd name="T69" fmla="*/ 0 h 97"/>
              <a:gd name="T70" fmla="*/ 79 w 84"/>
              <a:gd name="T71" fmla="*/ 9 h 97"/>
              <a:gd name="T72" fmla="*/ 79 w 84"/>
              <a:gd name="T73" fmla="*/ 92 h 97"/>
              <a:gd name="T74" fmla="*/ 5 w 84"/>
              <a:gd name="T75" fmla="*/ 92 h 97"/>
              <a:gd name="T76" fmla="*/ 5 w 84"/>
              <a:gd name="T77" fmla="*/ 9 h 97"/>
              <a:gd name="T78" fmla="*/ 0 w 84"/>
              <a:gd name="T79" fmla="*/ 9 h 97"/>
              <a:gd name="T80" fmla="*/ 0 w 84"/>
              <a:gd name="T81" fmla="*/ 97 h 97"/>
              <a:gd name="T82" fmla="*/ 84 w 84"/>
              <a:gd name="T83" fmla="*/ 97 h 97"/>
              <a:gd name="T84" fmla="*/ 84 w 84"/>
              <a:gd name="T85" fmla="*/ 9 h 97"/>
              <a:gd name="T86" fmla="*/ 79 w 84"/>
              <a:gd name="T87" fmla="*/ 9 h 97"/>
              <a:gd name="T88" fmla="*/ 38 w 84"/>
              <a:gd name="T89" fmla="*/ 0 h 97"/>
              <a:gd name="T90" fmla="*/ 34 w 84"/>
              <a:gd name="T91" fmla="*/ 0 h 97"/>
              <a:gd name="T92" fmla="*/ 34 w 84"/>
              <a:gd name="T93" fmla="*/ 17 h 97"/>
              <a:gd name="T94" fmla="*/ 38 w 84"/>
              <a:gd name="T95" fmla="*/ 17 h 97"/>
              <a:gd name="T96" fmla="*/ 38 w 84"/>
              <a:gd name="T97" fmla="*/ 0 h 97"/>
              <a:gd name="T98" fmla="*/ 27 w 84"/>
              <a:gd name="T99" fmla="*/ 0 h 97"/>
              <a:gd name="T100" fmla="*/ 22 w 84"/>
              <a:gd name="T101" fmla="*/ 0 h 97"/>
              <a:gd name="T102" fmla="*/ 22 w 84"/>
              <a:gd name="T103" fmla="*/ 17 h 97"/>
              <a:gd name="T104" fmla="*/ 27 w 84"/>
              <a:gd name="T105" fmla="*/ 17 h 97"/>
              <a:gd name="T106" fmla="*/ 27 w 84"/>
              <a:gd name="T107" fmla="*/ 0 h 97"/>
              <a:gd name="T108" fmla="*/ 50 w 84"/>
              <a:gd name="T109" fmla="*/ 0 h 97"/>
              <a:gd name="T110" fmla="*/ 46 w 84"/>
              <a:gd name="T111" fmla="*/ 0 h 97"/>
              <a:gd name="T112" fmla="*/ 46 w 84"/>
              <a:gd name="T113" fmla="*/ 17 h 97"/>
              <a:gd name="T114" fmla="*/ 50 w 84"/>
              <a:gd name="T115" fmla="*/ 17 h 97"/>
              <a:gd name="T116" fmla="*/ 50 w 84"/>
              <a:gd name="T11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4" h="97">
                <a:moveTo>
                  <a:pt x="62" y="17"/>
                </a:moveTo>
                <a:lnTo>
                  <a:pt x="58" y="17"/>
                </a:lnTo>
                <a:lnTo>
                  <a:pt x="58" y="0"/>
                </a:lnTo>
                <a:lnTo>
                  <a:pt x="62" y="0"/>
                </a:lnTo>
                <a:lnTo>
                  <a:pt x="62" y="17"/>
                </a:lnTo>
                <a:close/>
                <a:moveTo>
                  <a:pt x="72" y="34"/>
                </a:moveTo>
                <a:lnTo>
                  <a:pt x="12" y="34"/>
                </a:lnTo>
                <a:lnTo>
                  <a:pt x="12" y="38"/>
                </a:lnTo>
                <a:lnTo>
                  <a:pt x="72" y="38"/>
                </a:lnTo>
                <a:lnTo>
                  <a:pt x="72" y="34"/>
                </a:lnTo>
                <a:close/>
                <a:moveTo>
                  <a:pt x="74" y="0"/>
                </a:moveTo>
                <a:lnTo>
                  <a:pt x="69" y="0"/>
                </a:lnTo>
                <a:lnTo>
                  <a:pt x="69" y="17"/>
                </a:lnTo>
                <a:lnTo>
                  <a:pt x="74" y="17"/>
                </a:lnTo>
                <a:lnTo>
                  <a:pt x="74" y="0"/>
                </a:lnTo>
                <a:close/>
                <a:moveTo>
                  <a:pt x="12" y="80"/>
                </a:moveTo>
                <a:lnTo>
                  <a:pt x="72" y="80"/>
                </a:lnTo>
                <a:lnTo>
                  <a:pt x="72" y="75"/>
                </a:lnTo>
                <a:lnTo>
                  <a:pt x="12" y="75"/>
                </a:lnTo>
                <a:lnTo>
                  <a:pt x="12" y="80"/>
                </a:lnTo>
                <a:close/>
                <a:moveTo>
                  <a:pt x="72" y="61"/>
                </a:moveTo>
                <a:lnTo>
                  <a:pt x="12" y="61"/>
                </a:lnTo>
                <a:lnTo>
                  <a:pt x="12" y="66"/>
                </a:lnTo>
                <a:lnTo>
                  <a:pt x="72" y="66"/>
                </a:lnTo>
                <a:lnTo>
                  <a:pt x="72" y="61"/>
                </a:lnTo>
                <a:close/>
                <a:moveTo>
                  <a:pt x="72" y="48"/>
                </a:moveTo>
                <a:lnTo>
                  <a:pt x="12" y="48"/>
                </a:lnTo>
                <a:lnTo>
                  <a:pt x="12" y="52"/>
                </a:lnTo>
                <a:lnTo>
                  <a:pt x="72" y="52"/>
                </a:lnTo>
                <a:lnTo>
                  <a:pt x="72" y="48"/>
                </a:lnTo>
                <a:close/>
                <a:moveTo>
                  <a:pt x="15" y="0"/>
                </a:moveTo>
                <a:lnTo>
                  <a:pt x="10" y="0"/>
                </a:lnTo>
                <a:lnTo>
                  <a:pt x="10" y="17"/>
                </a:lnTo>
                <a:lnTo>
                  <a:pt x="15" y="17"/>
                </a:lnTo>
                <a:lnTo>
                  <a:pt x="15" y="0"/>
                </a:lnTo>
                <a:close/>
                <a:moveTo>
                  <a:pt x="79" y="9"/>
                </a:moveTo>
                <a:lnTo>
                  <a:pt x="79" y="92"/>
                </a:lnTo>
                <a:lnTo>
                  <a:pt x="5" y="92"/>
                </a:lnTo>
                <a:lnTo>
                  <a:pt x="5" y="9"/>
                </a:lnTo>
                <a:lnTo>
                  <a:pt x="0" y="9"/>
                </a:lnTo>
                <a:lnTo>
                  <a:pt x="0" y="97"/>
                </a:lnTo>
                <a:lnTo>
                  <a:pt x="84" y="97"/>
                </a:lnTo>
                <a:lnTo>
                  <a:pt x="84" y="9"/>
                </a:lnTo>
                <a:lnTo>
                  <a:pt x="79" y="9"/>
                </a:lnTo>
                <a:close/>
                <a:moveTo>
                  <a:pt x="38" y="0"/>
                </a:moveTo>
                <a:lnTo>
                  <a:pt x="34" y="0"/>
                </a:lnTo>
                <a:lnTo>
                  <a:pt x="34" y="17"/>
                </a:lnTo>
                <a:lnTo>
                  <a:pt x="38" y="17"/>
                </a:lnTo>
                <a:lnTo>
                  <a:pt x="38" y="0"/>
                </a:lnTo>
                <a:close/>
                <a:moveTo>
                  <a:pt x="27" y="0"/>
                </a:moveTo>
                <a:lnTo>
                  <a:pt x="22" y="0"/>
                </a:lnTo>
                <a:lnTo>
                  <a:pt x="22" y="17"/>
                </a:lnTo>
                <a:lnTo>
                  <a:pt x="27" y="17"/>
                </a:lnTo>
                <a:lnTo>
                  <a:pt x="27" y="0"/>
                </a:lnTo>
                <a:close/>
                <a:moveTo>
                  <a:pt x="50" y="0"/>
                </a:moveTo>
                <a:lnTo>
                  <a:pt x="46" y="0"/>
                </a:lnTo>
                <a:lnTo>
                  <a:pt x="46" y="17"/>
                </a:lnTo>
                <a:lnTo>
                  <a:pt x="50" y="17"/>
                </a:lnTo>
                <a:lnTo>
                  <a:pt x="50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" name="Freeform 1241">
            <a:extLst>
              <a:ext uri="{FF2B5EF4-FFF2-40B4-BE49-F238E27FC236}">
                <a16:creationId xmlns:a16="http://schemas.microsoft.com/office/drawing/2014/main" id="{DDE3727D-6CB0-F54F-A6A4-38411CA6472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23418" y="4599242"/>
            <a:ext cx="168940" cy="265833"/>
          </a:xfrm>
          <a:custGeom>
            <a:avLst/>
            <a:gdLst>
              <a:gd name="T0" fmla="*/ 534 w 1067"/>
              <a:gd name="T1" fmla="*/ 190 h 1664"/>
              <a:gd name="T2" fmla="*/ 190 w 1067"/>
              <a:gd name="T3" fmla="*/ 533 h 1664"/>
              <a:gd name="T4" fmla="*/ 534 w 1067"/>
              <a:gd name="T5" fmla="*/ 877 h 1664"/>
              <a:gd name="T6" fmla="*/ 877 w 1067"/>
              <a:gd name="T7" fmla="*/ 533 h 1664"/>
              <a:gd name="T8" fmla="*/ 534 w 1067"/>
              <a:gd name="T9" fmla="*/ 190 h 1664"/>
              <a:gd name="T10" fmla="*/ 534 w 1067"/>
              <a:gd name="T11" fmla="*/ 804 h 1664"/>
              <a:gd name="T12" fmla="*/ 263 w 1067"/>
              <a:gd name="T13" fmla="*/ 533 h 1664"/>
              <a:gd name="T14" fmla="*/ 534 w 1067"/>
              <a:gd name="T15" fmla="*/ 263 h 1664"/>
              <a:gd name="T16" fmla="*/ 804 w 1067"/>
              <a:gd name="T17" fmla="*/ 533 h 1664"/>
              <a:gd name="T18" fmla="*/ 534 w 1067"/>
              <a:gd name="T19" fmla="*/ 804 h 1664"/>
              <a:gd name="T20" fmla="*/ 534 w 1067"/>
              <a:gd name="T21" fmla="*/ 0 h 1664"/>
              <a:gd name="T22" fmla="*/ 0 w 1067"/>
              <a:gd name="T23" fmla="*/ 533 h 1664"/>
              <a:gd name="T24" fmla="*/ 253 w 1067"/>
              <a:gd name="T25" fmla="*/ 1200 h 1664"/>
              <a:gd name="T26" fmla="*/ 503 w 1067"/>
              <a:gd name="T27" fmla="*/ 1647 h 1664"/>
              <a:gd name="T28" fmla="*/ 534 w 1067"/>
              <a:gd name="T29" fmla="*/ 1664 h 1664"/>
              <a:gd name="T30" fmla="*/ 565 w 1067"/>
              <a:gd name="T31" fmla="*/ 1647 h 1664"/>
              <a:gd name="T32" fmla="*/ 815 w 1067"/>
              <a:gd name="T33" fmla="*/ 1200 h 1664"/>
              <a:gd name="T34" fmla="*/ 1067 w 1067"/>
              <a:gd name="T35" fmla="*/ 533 h 1664"/>
              <a:gd name="T36" fmla="*/ 534 w 1067"/>
              <a:gd name="T37" fmla="*/ 0 h 1664"/>
              <a:gd name="T38" fmla="*/ 750 w 1067"/>
              <a:gd name="T39" fmla="*/ 1167 h 1664"/>
              <a:gd name="T40" fmla="*/ 534 w 1067"/>
              <a:gd name="T41" fmla="*/ 1557 h 1664"/>
              <a:gd name="T42" fmla="*/ 317 w 1067"/>
              <a:gd name="T43" fmla="*/ 1167 h 1664"/>
              <a:gd name="T44" fmla="*/ 73 w 1067"/>
              <a:gd name="T45" fmla="*/ 533 h 1664"/>
              <a:gd name="T46" fmla="*/ 534 w 1067"/>
              <a:gd name="T47" fmla="*/ 73 h 1664"/>
              <a:gd name="T48" fmla="*/ 995 w 1067"/>
              <a:gd name="T49" fmla="*/ 533 h 1664"/>
              <a:gd name="T50" fmla="*/ 750 w 1067"/>
              <a:gd name="T51" fmla="*/ 1167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67" h="1664">
                <a:moveTo>
                  <a:pt x="534" y="190"/>
                </a:moveTo>
                <a:cubicBezTo>
                  <a:pt x="344" y="190"/>
                  <a:pt x="190" y="344"/>
                  <a:pt x="190" y="533"/>
                </a:cubicBezTo>
                <a:cubicBezTo>
                  <a:pt x="190" y="723"/>
                  <a:pt x="344" y="877"/>
                  <a:pt x="534" y="877"/>
                </a:cubicBezTo>
                <a:cubicBezTo>
                  <a:pt x="723" y="877"/>
                  <a:pt x="877" y="723"/>
                  <a:pt x="877" y="533"/>
                </a:cubicBezTo>
                <a:cubicBezTo>
                  <a:pt x="877" y="344"/>
                  <a:pt x="723" y="190"/>
                  <a:pt x="534" y="190"/>
                </a:cubicBezTo>
                <a:close/>
                <a:moveTo>
                  <a:pt x="534" y="804"/>
                </a:moveTo>
                <a:cubicBezTo>
                  <a:pt x="384" y="804"/>
                  <a:pt x="264" y="683"/>
                  <a:pt x="263" y="533"/>
                </a:cubicBezTo>
                <a:cubicBezTo>
                  <a:pt x="264" y="384"/>
                  <a:pt x="384" y="263"/>
                  <a:pt x="534" y="263"/>
                </a:cubicBezTo>
                <a:cubicBezTo>
                  <a:pt x="683" y="263"/>
                  <a:pt x="804" y="384"/>
                  <a:pt x="804" y="533"/>
                </a:cubicBezTo>
                <a:cubicBezTo>
                  <a:pt x="804" y="683"/>
                  <a:pt x="683" y="804"/>
                  <a:pt x="534" y="804"/>
                </a:cubicBezTo>
                <a:close/>
                <a:moveTo>
                  <a:pt x="534" y="0"/>
                </a:moveTo>
                <a:cubicBezTo>
                  <a:pt x="239" y="0"/>
                  <a:pt x="0" y="239"/>
                  <a:pt x="0" y="533"/>
                </a:cubicBezTo>
                <a:cubicBezTo>
                  <a:pt x="2" y="689"/>
                  <a:pt x="128" y="958"/>
                  <a:pt x="253" y="1200"/>
                </a:cubicBezTo>
                <a:cubicBezTo>
                  <a:pt x="378" y="1441"/>
                  <a:pt x="502" y="1646"/>
                  <a:pt x="503" y="1647"/>
                </a:cubicBezTo>
                <a:cubicBezTo>
                  <a:pt x="509" y="1658"/>
                  <a:pt x="521" y="1664"/>
                  <a:pt x="534" y="1664"/>
                </a:cubicBezTo>
                <a:cubicBezTo>
                  <a:pt x="546" y="1664"/>
                  <a:pt x="558" y="1658"/>
                  <a:pt x="565" y="1647"/>
                </a:cubicBezTo>
                <a:cubicBezTo>
                  <a:pt x="565" y="1646"/>
                  <a:pt x="690" y="1441"/>
                  <a:pt x="815" y="1200"/>
                </a:cubicBezTo>
                <a:cubicBezTo>
                  <a:pt x="939" y="958"/>
                  <a:pt x="1066" y="689"/>
                  <a:pt x="1067" y="533"/>
                </a:cubicBezTo>
                <a:cubicBezTo>
                  <a:pt x="1067" y="239"/>
                  <a:pt x="828" y="0"/>
                  <a:pt x="534" y="0"/>
                </a:cubicBezTo>
                <a:close/>
                <a:moveTo>
                  <a:pt x="750" y="1167"/>
                </a:moveTo>
                <a:cubicBezTo>
                  <a:pt x="664" y="1332"/>
                  <a:pt x="578" y="1481"/>
                  <a:pt x="534" y="1557"/>
                </a:cubicBezTo>
                <a:cubicBezTo>
                  <a:pt x="489" y="1481"/>
                  <a:pt x="403" y="1332"/>
                  <a:pt x="317" y="1167"/>
                </a:cubicBezTo>
                <a:cubicBezTo>
                  <a:pt x="193" y="931"/>
                  <a:pt x="71" y="653"/>
                  <a:pt x="73" y="533"/>
                </a:cubicBezTo>
                <a:cubicBezTo>
                  <a:pt x="73" y="279"/>
                  <a:pt x="279" y="73"/>
                  <a:pt x="534" y="73"/>
                </a:cubicBezTo>
                <a:cubicBezTo>
                  <a:pt x="788" y="73"/>
                  <a:pt x="994" y="279"/>
                  <a:pt x="995" y="533"/>
                </a:cubicBezTo>
                <a:cubicBezTo>
                  <a:pt x="996" y="653"/>
                  <a:pt x="874" y="931"/>
                  <a:pt x="750" y="116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B2326F-EBA5-BA4C-81F7-F312F7172E82}"/>
              </a:ext>
            </a:extLst>
          </p:cNvPr>
          <p:cNvSpPr/>
          <p:nvPr userDrawn="1"/>
        </p:nvSpPr>
        <p:spPr>
          <a:xfrm>
            <a:off x="927654" y="1096093"/>
            <a:ext cx="1918919" cy="60111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r>
              <a:rPr lang="en-US" sz="1067" b="1">
                <a:solidFill>
                  <a:schemeClr val="bg1">
                    <a:lumMod val="75000"/>
                  </a:schemeClr>
                </a:solidFill>
                <a:latin typeface="+mn-lt"/>
              </a:rPr>
              <a:t>LOGO PLACEHOLDER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7AC2A-4CEA-594C-85F5-1BB6EDD9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2" y="13565"/>
            <a:ext cx="10625145" cy="108145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C9ABAF45-F259-5846-871F-DC44A5A5DF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7104" y="1094317"/>
            <a:ext cx="1919817" cy="618067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LOGO PLACEHOLDER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668AB7E-46C8-334D-A4C9-E16310E116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656" y="2062269"/>
            <a:ext cx="2804161" cy="9168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1067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12700" indent="0">
              <a:spcBef>
                <a:spcPts val="0"/>
              </a:spcBef>
              <a:spcAft>
                <a:spcPts val="800"/>
              </a:spcAft>
              <a:buNone/>
              <a:tabLst/>
              <a:defRPr sz="1401"/>
            </a:lvl2pPr>
            <a:lvl3pPr marL="379172" indent="-379172">
              <a:spcBef>
                <a:spcPts val="0"/>
              </a:spcBef>
              <a:spcAft>
                <a:spcPts val="400"/>
              </a:spcAft>
              <a:tabLst/>
              <a:defRPr sz="1401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111B98D0-15CB-FC4C-AAF7-66EB17F36C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7656" y="4945659"/>
            <a:ext cx="2804161" cy="91683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1067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12700" indent="0">
              <a:spcBef>
                <a:spcPts val="0"/>
              </a:spcBef>
              <a:spcAft>
                <a:spcPts val="800"/>
              </a:spcAft>
              <a:buNone/>
              <a:tabLst/>
              <a:defRPr sz="1401">
                <a:solidFill>
                  <a:schemeClr val="bg1"/>
                </a:solidFill>
              </a:defRPr>
            </a:lvl2pPr>
            <a:lvl3pPr marL="379172" indent="-379172">
              <a:spcBef>
                <a:spcPts val="0"/>
              </a:spcBef>
              <a:spcAft>
                <a:spcPts val="400"/>
              </a:spcAft>
              <a:tabLst/>
              <a:defRPr sz="140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F033A3ED-E2EE-3D4E-A34E-963D89FE48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6068" y="1713051"/>
            <a:ext cx="2636729" cy="246221"/>
          </a:xfrm>
        </p:spPr>
        <p:txBody>
          <a:bodyPr>
            <a:sp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Next Steps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BC4BCDD-3F6C-B645-86EB-639CCE4A20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0576" y="5060224"/>
            <a:ext cx="1176069" cy="328423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None/>
              <a:defRPr sz="1067" b="1"/>
            </a:lvl1pPr>
            <a:lvl2pPr marL="461399" indent="0">
              <a:buNone/>
              <a:defRPr/>
            </a:lvl2pPr>
          </a:lstStyle>
          <a:p>
            <a:pPr>
              <a:spcAft>
                <a:spcPts val="600"/>
              </a:spcAft>
            </a:pPr>
            <a:r>
              <a:rPr lang="en-US" sz="1067" b="1"/>
              <a:t>Nam semper, </a:t>
            </a:r>
            <a:r>
              <a:rPr lang="en-US" sz="1067" b="1" err="1"/>
              <a:t>nunc</a:t>
            </a:r>
            <a:r>
              <a:rPr lang="en-US" sz="1067" b="1"/>
              <a:t> ac gravida </a:t>
            </a:r>
            <a:r>
              <a:rPr lang="en-US" sz="1067" b="1" err="1"/>
              <a:t>ultrices</a:t>
            </a:r>
            <a:endParaRPr lang="en-US" sz="1067" b="1"/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AFC847A3-B720-5448-8D40-D109CA9EC2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14356" y="5060224"/>
            <a:ext cx="1176069" cy="328423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None/>
              <a:defRPr sz="1067" b="1"/>
            </a:lvl1pPr>
            <a:lvl2pPr marL="461399" indent="0">
              <a:buNone/>
              <a:defRPr/>
            </a:lvl2pPr>
          </a:lstStyle>
          <a:p>
            <a:pPr>
              <a:spcAft>
                <a:spcPts val="600"/>
              </a:spcAft>
            </a:pPr>
            <a:r>
              <a:rPr lang="en-US" sz="1067" b="1"/>
              <a:t>Nam semper, </a:t>
            </a:r>
            <a:r>
              <a:rPr lang="en-US" sz="1067" b="1" err="1"/>
              <a:t>nunc</a:t>
            </a:r>
            <a:r>
              <a:rPr lang="en-US" sz="1067" b="1"/>
              <a:t> ac gravida </a:t>
            </a:r>
            <a:r>
              <a:rPr lang="en-US" sz="1067" b="1" err="1"/>
              <a:t>ultrices</a:t>
            </a:r>
            <a:endParaRPr lang="en-US" sz="1067" b="1"/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331A96FE-281B-B94B-AF44-91FC13B0B5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78015" y="5853184"/>
            <a:ext cx="1176069" cy="328423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None/>
              <a:defRPr sz="1067" b="1"/>
            </a:lvl1pPr>
            <a:lvl2pPr marL="461399" indent="0">
              <a:buNone/>
              <a:defRPr/>
            </a:lvl2pPr>
          </a:lstStyle>
          <a:p>
            <a:pPr>
              <a:spcAft>
                <a:spcPts val="600"/>
              </a:spcAft>
            </a:pPr>
            <a:r>
              <a:rPr lang="en-US" sz="1067" b="1"/>
              <a:t>Nam semper, </a:t>
            </a:r>
            <a:r>
              <a:rPr lang="en-US" sz="1067" b="1" err="1"/>
              <a:t>nunc</a:t>
            </a:r>
            <a:r>
              <a:rPr lang="en-US" sz="1067" b="1"/>
              <a:t> ac gravida </a:t>
            </a:r>
            <a:r>
              <a:rPr lang="en-US" sz="1067" b="1" err="1"/>
              <a:t>ultrices</a:t>
            </a:r>
            <a:endParaRPr lang="en-US" sz="1067" b="1"/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3B0D770B-06CB-DB48-A295-DEDBCB430A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06335" y="5853184"/>
            <a:ext cx="1176069" cy="328423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None/>
              <a:defRPr sz="1067" b="1"/>
            </a:lvl1pPr>
            <a:lvl2pPr marL="461399" indent="0">
              <a:buNone/>
              <a:defRPr/>
            </a:lvl2pPr>
          </a:lstStyle>
          <a:p>
            <a:pPr>
              <a:spcAft>
                <a:spcPts val="600"/>
              </a:spcAft>
            </a:pPr>
            <a:r>
              <a:rPr lang="en-US" sz="1067" b="1"/>
              <a:t>Nam semper, </a:t>
            </a:r>
            <a:r>
              <a:rPr lang="en-US" sz="1067" b="1" err="1"/>
              <a:t>nunc</a:t>
            </a:r>
            <a:r>
              <a:rPr lang="en-US" sz="1067" b="1"/>
              <a:t> ac gravida </a:t>
            </a:r>
            <a:r>
              <a:rPr lang="en-US" sz="1067" b="1" err="1"/>
              <a:t>ultrices</a:t>
            </a:r>
            <a:endParaRPr lang="en-US" sz="1067" b="1"/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D5F34F6F-3335-3945-B919-0241F94E9A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34059" y="5853184"/>
            <a:ext cx="1176069" cy="328423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None/>
              <a:defRPr sz="1067" b="1"/>
            </a:lvl1pPr>
            <a:lvl2pPr marL="461399" indent="0">
              <a:buNone/>
              <a:defRPr/>
            </a:lvl2pPr>
          </a:lstStyle>
          <a:p>
            <a:pPr>
              <a:spcAft>
                <a:spcPts val="600"/>
              </a:spcAft>
            </a:pPr>
            <a:r>
              <a:rPr lang="en-US" sz="1067" b="1"/>
              <a:t>Nam semper, </a:t>
            </a:r>
            <a:r>
              <a:rPr lang="en-US" sz="1067" b="1" err="1"/>
              <a:t>nunc</a:t>
            </a:r>
            <a:r>
              <a:rPr lang="en-US" sz="1067" b="1"/>
              <a:t> ac gravida </a:t>
            </a:r>
            <a:r>
              <a:rPr lang="en-US" sz="1067" b="1" err="1"/>
              <a:t>ultrices</a:t>
            </a:r>
            <a:endParaRPr lang="en-US" sz="1067" b="1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A5552F54-4B78-6D4C-BFEE-031F4691FF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78012" y="5518369"/>
            <a:ext cx="192000" cy="192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77">
                <a:solidFill>
                  <a:schemeClr val="tx1"/>
                </a:solidFill>
              </a:defRPr>
            </a:lvl1pPr>
            <a:lvl2pPr marL="461399" indent="0">
              <a:buNone/>
              <a:defRPr sz="177"/>
            </a:lvl2pPr>
            <a:lvl3pPr marL="787343" indent="0">
              <a:buNone/>
              <a:defRPr sz="177"/>
            </a:lvl3pPr>
            <a:lvl4pPr marL="1092119" indent="0">
              <a:buNone/>
              <a:defRPr sz="177"/>
            </a:lvl4pPr>
            <a:lvl5pPr marL="1356681" indent="0">
              <a:buNone/>
              <a:defRPr sz="177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58314DA-5A63-5E45-B999-F017FFB512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56111" y="5518369"/>
            <a:ext cx="192000" cy="192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77">
                <a:solidFill>
                  <a:schemeClr val="tx1"/>
                </a:solidFill>
              </a:defRPr>
            </a:lvl1pPr>
            <a:lvl2pPr marL="461399" indent="0">
              <a:buNone/>
              <a:defRPr sz="177"/>
            </a:lvl2pPr>
            <a:lvl3pPr marL="787343" indent="0">
              <a:buNone/>
              <a:defRPr sz="177"/>
            </a:lvl3pPr>
            <a:lvl4pPr marL="1092119" indent="0">
              <a:buNone/>
              <a:defRPr sz="177"/>
            </a:lvl4pPr>
            <a:lvl5pPr marL="1356681" indent="0">
              <a:buNone/>
              <a:defRPr sz="177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55" name="Text Placeholder 52">
            <a:extLst>
              <a:ext uri="{FF2B5EF4-FFF2-40B4-BE49-F238E27FC236}">
                <a16:creationId xmlns:a16="http://schemas.microsoft.com/office/drawing/2014/main" id="{7FACDDC9-A2A6-BC4F-8D22-229FA199BC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34207" y="5518369"/>
            <a:ext cx="192000" cy="192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77">
                <a:solidFill>
                  <a:schemeClr val="tx1"/>
                </a:solidFill>
              </a:defRPr>
            </a:lvl1pPr>
            <a:lvl2pPr marL="461399" indent="0">
              <a:buNone/>
              <a:defRPr sz="177"/>
            </a:lvl2pPr>
            <a:lvl3pPr marL="787343" indent="0">
              <a:buNone/>
              <a:defRPr sz="177"/>
            </a:lvl3pPr>
            <a:lvl4pPr marL="1092119" indent="0">
              <a:buNone/>
              <a:defRPr sz="177"/>
            </a:lvl4pPr>
            <a:lvl5pPr marL="1356681" indent="0">
              <a:buNone/>
              <a:defRPr sz="177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56" name="Text Placeholder 52">
            <a:extLst>
              <a:ext uri="{FF2B5EF4-FFF2-40B4-BE49-F238E27FC236}">
                <a16:creationId xmlns:a16="http://schemas.microsoft.com/office/drawing/2014/main" id="{1F8235C2-172F-1F42-B359-142D7A479F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12304" y="5518369"/>
            <a:ext cx="192000" cy="192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77">
                <a:solidFill>
                  <a:schemeClr val="tx1"/>
                </a:solidFill>
              </a:defRPr>
            </a:lvl1pPr>
            <a:lvl2pPr marL="461399" indent="0">
              <a:buNone/>
              <a:defRPr sz="177"/>
            </a:lvl2pPr>
            <a:lvl3pPr marL="787343" indent="0">
              <a:buNone/>
              <a:defRPr sz="177"/>
            </a:lvl3pPr>
            <a:lvl4pPr marL="1092119" indent="0">
              <a:buNone/>
              <a:defRPr sz="177"/>
            </a:lvl4pPr>
            <a:lvl5pPr marL="1356681" indent="0">
              <a:buNone/>
              <a:defRPr sz="177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57" name="Text Placeholder 52">
            <a:extLst>
              <a:ext uri="{FF2B5EF4-FFF2-40B4-BE49-F238E27FC236}">
                <a16:creationId xmlns:a16="http://schemas.microsoft.com/office/drawing/2014/main" id="{05D67973-815B-FB49-8BDA-425F3EC73C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390401" y="5518369"/>
            <a:ext cx="192000" cy="192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77">
                <a:solidFill>
                  <a:schemeClr val="tx1"/>
                </a:solidFill>
              </a:defRPr>
            </a:lvl1pPr>
            <a:lvl2pPr marL="461399" indent="0">
              <a:buNone/>
              <a:defRPr sz="177"/>
            </a:lvl2pPr>
            <a:lvl3pPr marL="787343" indent="0">
              <a:buNone/>
              <a:defRPr sz="177"/>
            </a:lvl3pPr>
            <a:lvl4pPr marL="1092119" indent="0">
              <a:buNone/>
              <a:defRPr sz="177"/>
            </a:lvl4pPr>
            <a:lvl5pPr marL="1356681" indent="0">
              <a:buNone/>
              <a:defRPr sz="177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B6182518-75FE-C244-82FD-2CA1904266C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59466" y="2110812"/>
            <a:ext cx="3060796" cy="21327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140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58">
            <a:extLst>
              <a:ext uri="{FF2B5EF4-FFF2-40B4-BE49-F238E27FC236}">
                <a16:creationId xmlns:a16="http://schemas.microsoft.com/office/drawing/2014/main" id="{A89DEC80-EEE9-C044-ABA4-41450FD5D3D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92002" y="2110812"/>
            <a:ext cx="3060796" cy="2132728"/>
          </a:xfrm>
        </p:spPr>
        <p:txBody>
          <a:bodyPr>
            <a:normAutofit/>
          </a:bodyPr>
          <a:lstStyle>
            <a:lvl1pPr marL="379172" indent="-379172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+mj-lt"/>
              <a:buAutoNum type="arabicPeriod"/>
              <a:defRPr sz="140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4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8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427" y="2979527"/>
            <a:ext cx="11457148" cy="779540"/>
          </a:xfrm>
        </p:spPr>
        <p:txBody>
          <a:bodyPr wrap="square" anchor="ctr" anchorCtr="0">
            <a:spAutoFit/>
          </a:bodyPr>
          <a:lstStyle>
            <a:lvl1pPr algn="ctr">
              <a:defRPr sz="5333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83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Splash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1216C7-912A-6743-8D6F-645BE0B7A5A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75176" y="6519617"/>
            <a:ext cx="937600" cy="249665"/>
            <a:chOff x="118" y="883"/>
            <a:chExt cx="5528" cy="147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B7E6E14-D7AB-E144-8F7C-08C2E0409EC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" y="883"/>
              <a:ext cx="1469" cy="1472"/>
            </a:xfrm>
            <a:custGeom>
              <a:avLst/>
              <a:gdLst>
                <a:gd name="T0" fmla="*/ 408 w 621"/>
                <a:gd name="T1" fmla="*/ 507 h 620"/>
                <a:gd name="T2" fmla="*/ 445 w 621"/>
                <a:gd name="T3" fmla="*/ 538 h 620"/>
                <a:gd name="T4" fmla="*/ 439 w 621"/>
                <a:gd name="T5" fmla="*/ 593 h 620"/>
                <a:gd name="T6" fmla="*/ 386 w 621"/>
                <a:gd name="T7" fmla="*/ 564 h 620"/>
                <a:gd name="T8" fmla="*/ 575 w 621"/>
                <a:gd name="T9" fmla="*/ 331 h 620"/>
                <a:gd name="T10" fmla="*/ 621 w 621"/>
                <a:gd name="T11" fmla="*/ 321 h 620"/>
                <a:gd name="T12" fmla="*/ 621 w 621"/>
                <a:gd name="T13" fmla="*/ 299 h 620"/>
                <a:gd name="T14" fmla="*/ 575 w 621"/>
                <a:gd name="T15" fmla="*/ 289 h 620"/>
                <a:gd name="T16" fmla="*/ 524 w 621"/>
                <a:gd name="T17" fmla="*/ 257 h 620"/>
                <a:gd name="T18" fmla="*/ 556 w 621"/>
                <a:gd name="T19" fmla="*/ 208 h 620"/>
                <a:gd name="T20" fmla="*/ 583 w 621"/>
                <a:gd name="T21" fmla="*/ 161 h 620"/>
                <a:gd name="T22" fmla="*/ 550 w 621"/>
                <a:gd name="T23" fmla="*/ 198 h 620"/>
                <a:gd name="T24" fmla="*/ 487 w 621"/>
                <a:gd name="T25" fmla="*/ 177 h 620"/>
                <a:gd name="T26" fmla="*/ 528 w 621"/>
                <a:gd name="T27" fmla="*/ 159 h 620"/>
                <a:gd name="T28" fmla="*/ 537 w 621"/>
                <a:gd name="T29" fmla="*/ 98 h 620"/>
                <a:gd name="T30" fmla="*/ 510 w 621"/>
                <a:gd name="T31" fmla="*/ 137 h 620"/>
                <a:gd name="T32" fmla="*/ 454 w 621"/>
                <a:gd name="T33" fmla="*/ 143 h 620"/>
                <a:gd name="T34" fmla="*/ 491 w 621"/>
                <a:gd name="T35" fmla="*/ 116 h 620"/>
                <a:gd name="T36" fmla="*/ 478 w 621"/>
                <a:gd name="T37" fmla="*/ 48 h 620"/>
                <a:gd name="T38" fmla="*/ 416 w 621"/>
                <a:gd name="T39" fmla="*/ 66 h 620"/>
                <a:gd name="T40" fmla="*/ 387 w 621"/>
                <a:gd name="T41" fmla="*/ 104 h 620"/>
                <a:gd name="T42" fmla="*/ 384 w 621"/>
                <a:gd name="T43" fmla="*/ 55 h 620"/>
                <a:gd name="T44" fmla="*/ 365 w 621"/>
                <a:gd name="T45" fmla="*/ 4 h 620"/>
                <a:gd name="T46" fmla="*/ 344 w 621"/>
                <a:gd name="T47" fmla="*/ 47 h 620"/>
                <a:gd name="T48" fmla="*/ 325 w 621"/>
                <a:gd name="T49" fmla="*/ 91 h 620"/>
                <a:gd name="T50" fmla="*/ 319 w 621"/>
                <a:gd name="T51" fmla="*/ 45 h 620"/>
                <a:gd name="T52" fmla="*/ 311 w 621"/>
                <a:gd name="T53" fmla="*/ 0 h 620"/>
                <a:gd name="T54" fmla="*/ 311 w 621"/>
                <a:gd name="T55" fmla="*/ 620 h 620"/>
                <a:gd name="T56" fmla="*/ 317 w 621"/>
                <a:gd name="T57" fmla="*/ 575 h 620"/>
                <a:gd name="T58" fmla="*/ 338 w 621"/>
                <a:gd name="T59" fmla="*/ 619 h 620"/>
                <a:gd name="T60" fmla="*/ 353 w 621"/>
                <a:gd name="T61" fmla="*/ 571 h 620"/>
                <a:gd name="T62" fmla="*/ 331 w 621"/>
                <a:gd name="T63" fmla="*/ 529 h 620"/>
                <a:gd name="T64" fmla="*/ 311 w 621"/>
                <a:gd name="T65" fmla="*/ 484 h 620"/>
                <a:gd name="T66" fmla="*/ 311 w 621"/>
                <a:gd name="T67" fmla="*/ 136 h 620"/>
                <a:gd name="T68" fmla="*/ 409 w 621"/>
                <a:gd name="T69" fmla="*/ 113 h 620"/>
                <a:gd name="T70" fmla="*/ 403 w 621"/>
                <a:gd name="T71" fmla="*/ 162 h 620"/>
                <a:gd name="T72" fmla="*/ 512 w 621"/>
                <a:gd name="T73" fmla="*/ 222 h 620"/>
                <a:gd name="T74" fmla="*/ 477 w 621"/>
                <a:gd name="T75" fmla="*/ 258 h 620"/>
                <a:gd name="T76" fmla="*/ 459 w 621"/>
                <a:gd name="T77" fmla="*/ 402 h 620"/>
                <a:gd name="T78" fmla="*/ 479 w 621"/>
                <a:gd name="T79" fmla="*/ 451 h 620"/>
                <a:gd name="T80" fmla="*/ 504 w 621"/>
                <a:gd name="T81" fmla="*/ 491 h 620"/>
                <a:gd name="T82" fmla="*/ 572 w 621"/>
                <a:gd name="T83" fmla="*/ 478 h 620"/>
                <a:gd name="T84" fmla="*/ 553 w 621"/>
                <a:gd name="T85" fmla="*/ 417 h 620"/>
                <a:gd name="T86" fmla="*/ 518 w 621"/>
                <a:gd name="T87" fmla="*/ 384 h 620"/>
                <a:gd name="T88" fmla="*/ 565 w 621"/>
                <a:gd name="T89" fmla="*/ 385 h 620"/>
                <a:gd name="T90" fmla="*/ 616 w 621"/>
                <a:gd name="T91" fmla="*/ 365 h 620"/>
                <a:gd name="T92" fmla="*/ 574 w 621"/>
                <a:gd name="T93" fmla="*/ 346 h 620"/>
                <a:gd name="T94" fmla="*/ 530 w 621"/>
                <a:gd name="T95" fmla="*/ 328 h 620"/>
                <a:gd name="T96" fmla="*/ 483 w 621"/>
                <a:gd name="T97" fmla="*/ 510 h 620"/>
                <a:gd name="T98" fmla="*/ 430 w 621"/>
                <a:gd name="T99" fmla="*/ 494 h 620"/>
                <a:gd name="T100" fmla="*/ 387 w 621"/>
                <a:gd name="T101" fmla="*/ 467 h 620"/>
                <a:gd name="T102" fmla="*/ 425 w 621"/>
                <a:gd name="T103" fmla="*/ 498 h 620"/>
                <a:gd name="T104" fmla="*/ 477 w 621"/>
                <a:gd name="T105" fmla="*/ 517 h 620"/>
                <a:gd name="T106" fmla="*/ 522 w 621"/>
                <a:gd name="T107" fmla="*/ 538 h 620"/>
                <a:gd name="T108" fmla="*/ 483 w 621"/>
                <a:gd name="T109" fmla="*/ 51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1" h="620">
                  <a:moveTo>
                    <a:pt x="373" y="521"/>
                  </a:moveTo>
                  <a:cubicBezTo>
                    <a:pt x="385" y="517"/>
                    <a:pt x="397" y="512"/>
                    <a:pt x="408" y="507"/>
                  </a:cubicBezTo>
                  <a:cubicBezTo>
                    <a:pt x="431" y="546"/>
                    <a:pt x="431" y="546"/>
                    <a:pt x="431" y="546"/>
                  </a:cubicBezTo>
                  <a:cubicBezTo>
                    <a:pt x="432" y="546"/>
                    <a:pt x="444" y="539"/>
                    <a:pt x="445" y="538"/>
                  </a:cubicBezTo>
                  <a:cubicBezTo>
                    <a:pt x="468" y="577"/>
                    <a:pt x="468" y="577"/>
                    <a:pt x="468" y="577"/>
                  </a:cubicBezTo>
                  <a:cubicBezTo>
                    <a:pt x="459" y="583"/>
                    <a:pt x="449" y="588"/>
                    <a:pt x="439" y="593"/>
                  </a:cubicBezTo>
                  <a:cubicBezTo>
                    <a:pt x="420" y="552"/>
                    <a:pt x="420" y="552"/>
                    <a:pt x="420" y="552"/>
                  </a:cubicBezTo>
                  <a:cubicBezTo>
                    <a:pt x="409" y="557"/>
                    <a:pt x="398" y="561"/>
                    <a:pt x="386" y="564"/>
                  </a:cubicBezTo>
                  <a:lnTo>
                    <a:pt x="373" y="521"/>
                  </a:lnTo>
                  <a:close/>
                  <a:moveTo>
                    <a:pt x="575" y="331"/>
                  </a:moveTo>
                  <a:cubicBezTo>
                    <a:pt x="575" y="328"/>
                    <a:pt x="575" y="324"/>
                    <a:pt x="576" y="320"/>
                  </a:cubicBezTo>
                  <a:cubicBezTo>
                    <a:pt x="621" y="321"/>
                    <a:pt x="621" y="321"/>
                    <a:pt x="621" y="321"/>
                  </a:cubicBezTo>
                  <a:cubicBezTo>
                    <a:pt x="621" y="317"/>
                    <a:pt x="621" y="314"/>
                    <a:pt x="621" y="310"/>
                  </a:cubicBezTo>
                  <a:cubicBezTo>
                    <a:pt x="621" y="306"/>
                    <a:pt x="621" y="303"/>
                    <a:pt x="621" y="299"/>
                  </a:cubicBezTo>
                  <a:cubicBezTo>
                    <a:pt x="576" y="301"/>
                    <a:pt x="576" y="301"/>
                    <a:pt x="576" y="301"/>
                  </a:cubicBezTo>
                  <a:cubicBezTo>
                    <a:pt x="575" y="297"/>
                    <a:pt x="575" y="293"/>
                    <a:pt x="575" y="289"/>
                  </a:cubicBezTo>
                  <a:cubicBezTo>
                    <a:pt x="530" y="292"/>
                    <a:pt x="530" y="292"/>
                    <a:pt x="530" y="292"/>
                  </a:cubicBezTo>
                  <a:cubicBezTo>
                    <a:pt x="529" y="280"/>
                    <a:pt x="527" y="268"/>
                    <a:pt x="524" y="257"/>
                  </a:cubicBezTo>
                  <a:cubicBezTo>
                    <a:pt x="568" y="246"/>
                    <a:pt x="568" y="246"/>
                    <a:pt x="568" y="246"/>
                  </a:cubicBezTo>
                  <a:cubicBezTo>
                    <a:pt x="565" y="233"/>
                    <a:pt x="561" y="220"/>
                    <a:pt x="556" y="208"/>
                  </a:cubicBezTo>
                  <a:cubicBezTo>
                    <a:pt x="597" y="191"/>
                    <a:pt x="597" y="191"/>
                    <a:pt x="597" y="191"/>
                  </a:cubicBezTo>
                  <a:cubicBezTo>
                    <a:pt x="593" y="181"/>
                    <a:pt x="588" y="171"/>
                    <a:pt x="583" y="161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5" y="188"/>
                    <a:pt x="548" y="193"/>
                    <a:pt x="550" y="198"/>
                  </a:cubicBezTo>
                  <a:cubicBezTo>
                    <a:pt x="510" y="217"/>
                    <a:pt x="510" y="217"/>
                    <a:pt x="510" y="217"/>
                  </a:cubicBezTo>
                  <a:cubicBezTo>
                    <a:pt x="503" y="202"/>
                    <a:pt x="497" y="190"/>
                    <a:pt x="487" y="177"/>
                  </a:cubicBezTo>
                  <a:cubicBezTo>
                    <a:pt x="522" y="150"/>
                    <a:pt x="522" y="150"/>
                    <a:pt x="522" y="150"/>
                  </a:cubicBezTo>
                  <a:cubicBezTo>
                    <a:pt x="525" y="153"/>
                    <a:pt x="525" y="155"/>
                    <a:pt x="528" y="159"/>
                  </a:cubicBezTo>
                  <a:cubicBezTo>
                    <a:pt x="565" y="133"/>
                    <a:pt x="565" y="133"/>
                    <a:pt x="565" y="133"/>
                  </a:cubicBezTo>
                  <a:cubicBezTo>
                    <a:pt x="557" y="120"/>
                    <a:pt x="547" y="109"/>
                    <a:pt x="537" y="98"/>
                  </a:cubicBezTo>
                  <a:cubicBezTo>
                    <a:pt x="504" y="129"/>
                    <a:pt x="504" y="129"/>
                    <a:pt x="504" y="129"/>
                  </a:cubicBezTo>
                  <a:cubicBezTo>
                    <a:pt x="507" y="133"/>
                    <a:pt x="507" y="133"/>
                    <a:pt x="510" y="137"/>
                  </a:cubicBezTo>
                  <a:cubicBezTo>
                    <a:pt x="476" y="166"/>
                    <a:pt x="476" y="166"/>
                    <a:pt x="476" y="166"/>
                  </a:cubicBezTo>
                  <a:cubicBezTo>
                    <a:pt x="468" y="156"/>
                    <a:pt x="463" y="151"/>
                    <a:pt x="454" y="143"/>
                  </a:cubicBezTo>
                  <a:cubicBezTo>
                    <a:pt x="483" y="109"/>
                    <a:pt x="483" y="109"/>
                    <a:pt x="483" y="109"/>
                  </a:cubicBezTo>
                  <a:cubicBezTo>
                    <a:pt x="486" y="112"/>
                    <a:pt x="488" y="114"/>
                    <a:pt x="491" y="116"/>
                  </a:cubicBezTo>
                  <a:cubicBezTo>
                    <a:pt x="522" y="82"/>
                    <a:pt x="522" y="82"/>
                    <a:pt x="522" y="82"/>
                  </a:cubicBezTo>
                  <a:cubicBezTo>
                    <a:pt x="508" y="70"/>
                    <a:pt x="493" y="58"/>
                    <a:pt x="478" y="48"/>
                  </a:cubicBezTo>
                  <a:cubicBezTo>
                    <a:pt x="453" y="87"/>
                    <a:pt x="453" y="87"/>
                    <a:pt x="453" y="87"/>
                  </a:cubicBezTo>
                  <a:cubicBezTo>
                    <a:pt x="440" y="78"/>
                    <a:pt x="431" y="72"/>
                    <a:pt x="416" y="66"/>
                  </a:cubicBezTo>
                  <a:cubicBezTo>
                    <a:pt x="399" y="108"/>
                    <a:pt x="399" y="108"/>
                    <a:pt x="399" y="108"/>
                  </a:cubicBezTo>
                  <a:cubicBezTo>
                    <a:pt x="397" y="107"/>
                    <a:pt x="389" y="104"/>
                    <a:pt x="387" y="104"/>
                  </a:cubicBezTo>
                  <a:cubicBezTo>
                    <a:pt x="403" y="61"/>
                    <a:pt x="403" y="61"/>
                    <a:pt x="403" y="61"/>
                  </a:cubicBezTo>
                  <a:cubicBezTo>
                    <a:pt x="397" y="59"/>
                    <a:pt x="391" y="57"/>
                    <a:pt x="384" y="55"/>
                  </a:cubicBezTo>
                  <a:cubicBezTo>
                    <a:pt x="397" y="12"/>
                    <a:pt x="397" y="12"/>
                    <a:pt x="397" y="12"/>
                  </a:cubicBezTo>
                  <a:cubicBezTo>
                    <a:pt x="386" y="9"/>
                    <a:pt x="376" y="6"/>
                    <a:pt x="365" y="4"/>
                  </a:cubicBezTo>
                  <a:cubicBezTo>
                    <a:pt x="357" y="49"/>
                    <a:pt x="357" y="49"/>
                    <a:pt x="357" y="49"/>
                  </a:cubicBezTo>
                  <a:cubicBezTo>
                    <a:pt x="353" y="48"/>
                    <a:pt x="348" y="47"/>
                    <a:pt x="344" y="47"/>
                  </a:cubicBezTo>
                  <a:cubicBezTo>
                    <a:pt x="338" y="92"/>
                    <a:pt x="338" y="92"/>
                    <a:pt x="338" y="92"/>
                  </a:cubicBezTo>
                  <a:cubicBezTo>
                    <a:pt x="336" y="91"/>
                    <a:pt x="327" y="91"/>
                    <a:pt x="325" y="9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4" y="45"/>
                    <a:pt x="325" y="45"/>
                    <a:pt x="319" y="45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7" y="0"/>
                    <a:pt x="314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14" y="620"/>
                    <a:pt x="315" y="620"/>
                    <a:pt x="318" y="620"/>
                  </a:cubicBezTo>
                  <a:cubicBezTo>
                    <a:pt x="317" y="575"/>
                    <a:pt x="317" y="575"/>
                    <a:pt x="317" y="575"/>
                  </a:cubicBezTo>
                  <a:cubicBezTo>
                    <a:pt x="322" y="575"/>
                    <a:pt x="328" y="575"/>
                    <a:pt x="333" y="574"/>
                  </a:cubicBezTo>
                  <a:cubicBezTo>
                    <a:pt x="338" y="619"/>
                    <a:pt x="338" y="619"/>
                    <a:pt x="338" y="619"/>
                  </a:cubicBezTo>
                  <a:cubicBezTo>
                    <a:pt x="340" y="619"/>
                    <a:pt x="361" y="616"/>
                    <a:pt x="363" y="616"/>
                  </a:cubicBezTo>
                  <a:cubicBezTo>
                    <a:pt x="353" y="571"/>
                    <a:pt x="353" y="571"/>
                    <a:pt x="353" y="571"/>
                  </a:cubicBezTo>
                  <a:cubicBezTo>
                    <a:pt x="352" y="571"/>
                    <a:pt x="341" y="573"/>
                    <a:pt x="335" y="574"/>
                  </a:cubicBezTo>
                  <a:cubicBezTo>
                    <a:pt x="331" y="529"/>
                    <a:pt x="331" y="529"/>
                    <a:pt x="331" y="529"/>
                  </a:cubicBezTo>
                  <a:cubicBezTo>
                    <a:pt x="324" y="529"/>
                    <a:pt x="317" y="530"/>
                    <a:pt x="311" y="530"/>
                  </a:cubicBezTo>
                  <a:cubicBezTo>
                    <a:pt x="311" y="484"/>
                    <a:pt x="311" y="484"/>
                    <a:pt x="311" y="484"/>
                  </a:cubicBezTo>
                  <a:cubicBezTo>
                    <a:pt x="214" y="484"/>
                    <a:pt x="136" y="406"/>
                    <a:pt x="136" y="310"/>
                  </a:cubicBezTo>
                  <a:cubicBezTo>
                    <a:pt x="136" y="214"/>
                    <a:pt x="214" y="136"/>
                    <a:pt x="311" y="136"/>
                  </a:cubicBezTo>
                  <a:cubicBezTo>
                    <a:pt x="338" y="136"/>
                    <a:pt x="364" y="142"/>
                    <a:pt x="388" y="154"/>
                  </a:cubicBezTo>
                  <a:cubicBezTo>
                    <a:pt x="409" y="113"/>
                    <a:pt x="409" y="113"/>
                    <a:pt x="409" y="113"/>
                  </a:cubicBezTo>
                  <a:cubicBezTo>
                    <a:pt x="412" y="115"/>
                    <a:pt x="421" y="121"/>
                    <a:pt x="424" y="122"/>
                  </a:cubicBezTo>
                  <a:cubicBezTo>
                    <a:pt x="403" y="162"/>
                    <a:pt x="403" y="162"/>
                    <a:pt x="403" y="162"/>
                  </a:cubicBezTo>
                  <a:cubicBezTo>
                    <a:pt x="433" y="181"/>
                    <a:pt x="456" y="208"/>
                    <a:pt x="470" y="240"/>
                  </a:cubicBezTo>
                  <a:cubicBezTo>
                    <a:pt x="512" y="222"/>
                    <a:pt x="512" y="222"/>
                    <a:pt x="512" y="222"/>
                  </a:cubicBezTo>
                  <a:cubicBezTo>
                    <a:pt x="513" y="225"/>
                    <a:pt x="518" y="237"/>
                    <a:pt x="519" y="241"/>
                  </a:cubicBezTo>
                  <a:cubicBezTo>
                    <a:pt x="477" y="258"/>
                    <a:pt x="477" y="258"/>
                    <a:pt x="477" y="258"/>
                  </a:cubicBezTo>
                  <a:cubicBezTo>
                    <a:pt x="482" y="274"/>
                    <a:pt x="485" y="292"/>
                    <a:pt x="485" y="310"/>
                  </a:cubicBezTo>
                  <a:cubicBezTo>
                    <a:pt x="485" y="343"/>
                    <a:pt x="476" y="375"/>
                    <a:pt x="459" y="402"/>
                  </a:cubicBezTo>
                  <a:cubicBezTo>
                    <a:pt x="497" y="426"/>
                    <a:pt x="497" y="426"/>
                    <a:pt x="497" y="426"/>
                  </a:cubicBezTo>
                  <a:cubicBezTo>
                    <a:pt x="491" y="435"/>
                    <a:pt x="486" y="443"/>
                    <a:pt x="479" y="451"/>
                  </a:cubicBezTo>
                  <a:cubicBezTo>
                    <a:pt x="513" y="480"/>
                    <a:pt x="513" y="480"/>
                    <a:pt x="513" y="480"/>
                  </a:cubicBezTo>
                  <a:cubicBezTo>
                    <a:pt x="510" y="484"/>
                    <a:pt x="507" y="487"/>
                    <a:pt x="504" y="491"/>
                  </a:cubicBezTo>
                  <a:cubicBezTo>
                    <a:pt x="537" y="522"/>
                    <a:pt x="537" y="522"/>
                    <a:pt x="537" y="522"/>
                  </a:cubicBezTo>
                  <a:cubicBezTo>
                    <a:pt x="550" y="508"/>
                    <a:pt x="562" y="494"/>
                    <a:pt x="572" y="478"/>
                  </a:cubicBezTo>
                  <a:cubicBezTo>
                    <a:pt x="533" y="454"/>
                    <a:pt x="533" y="454"/>
                    <a:pt x="533" y="454"/>
                  </a:cubicBezTo>
                  <a:cubicBezTo>
                    <a:pt x="541" y="442"/>
                    <a:pt x="548" y="430"/>
                    <a:pt x="553" y="417"/>
                  </a:cubicBezTo>
                  <a:cubicBezTo>
                    <a:pt x="512" y="397"/>
                    <a:pt x="512" y="397"/>
                    <a:pt x="512" y="397"/>
                  </a:cubicBezTo>
                  <a:cubicBezTo>
                    <a:pt x="513" y="395"/>
                    <a:pt x="517" y="386"/>
                    <a:pt x="518" y="384"/>
                  </a:cubicBezTo>
                  <a:cubicBezTo>
                    <a:pt x="561" y="399"/>
                    <a:pt x="561" y="399"/>
                    <a:pt x="561" y="399"/>
                  </a:cubicBezTo>
                  <a:cubicBezTo>
                    <a:pt x="562" y="394"/>
                    <a:pt x="564" y="390"/>
                    <a:pt x="565" y="385"/>
                  </a:cubicBezTo>
                  <a:cubicBezTo>
                    <a:pt x="608" y="398"/>
                    <a:pt x="608" y="398"/>
                    <a:pt x="608" y="398"/>
                  </a:cubicBezTo>
                  <a:cubicBezTo>
                    <a:pt x="612" y="387"/>
                    <a:pt x="614" y="376"/>
                    <a:pt x="616" y="365"/>
                  </a:cubicBezTo>
                  <a:cubicBezTo>
                    <a:pt x="572" y="357"/>
                    <a:pt x="572" y="357"/>
                    <a:pt x="572" y="357"/>
                  </a:cubicBezTo>
                  <a:cubicBezTo>
                    <a:pt x="573" y="352"/>
                    <a:pt x="574" y="351"/>
                    <a:pt x="574" y="346"/>
                  </a:cubicBezTo>
                  <a:cubicBezTo>
                    <a:pt x="529" y="341"/>
                    <a:pt x="529" y="341"/>
                    <a:pt x="529" y="341"/>
                  </a:cubicBezTo>
                  <a:cubicBezTo>
                    <a:pt x="529" y="338"/>
                    <a:pt x="530" y="330"/>
                    <a:pt x="530" y="328"/>
                  </a:cubicBezTo>
                  <a:lnTo>
                    <a:pt x="575" y="331"/>
                  </a:lnTo>
                  <a:close/>
                  <a:moveTo>
                    <a:pt x="483" y="510"/>
                  </a:moveTo>
                  <a:cubicBezTo>
                    <a:pt x="454" y="476"/>
                    <a:pt x="454" y="476"/>
                    <a:pt x="454" y="476"/>
                  </a:cubicBezTo>
                  <a:cubicBezTo>
                    <a:pt x="445" y="484"/>
                    <a:pt x="440" y="488"/>
                    <a:pt x="430" y="494"/>
                  </a:cubicBezTo>
                  <a:cubicBezTo>
                    <a:pt x="406" y="456"/>
                    <a:pt x="406" y="456"/>
                    <a:pt x="406" y="456"/>
                  </a:cubicBezTo>
                  <a:cubicBezTo>
                    <a:pt x="403" y="457"/>
                    <a:pt x="387" y="467"/>
                    <a:pt x="387" y="467"/>
                  </a:cubicBezTo>
                  <a:cubicBezTo>
                    <a:pt x="408" y="507"/>
                    <a:pt x="408" y="507"/>
                    <a:pt x="408" y="507"/>
                  </a:cubicBezTo>
                  <a:cubicBezTo>
                    <a:pt x="408" y="507"/>
                    <a:pt x="425" y="498"/>
                    <a:pt x="425" y="498"/>
                  </a:cubicBezTo>
                  <a:cubicBezTo>
                    <a:pt x="449" y="536"/>
                    <a:pt x="449" y="536"/>
                    <a:pt x="449" y="536"/>
                  </a:cubicBezTo>
                  <a:cubicBezTo>
                    <a:pt x="459" y="531"/>
                    <a:pt x="468" y="524"/>
                    <a:pt x="477" y="517"/>
                  </a:cubicBezTo>
                  <a:cubicBezTo>
                    <a:pt x="505" y="552"/>
                    <a:pt x="505" y="552"/>
                    <a:pt x="505" y="552"/>
                  </a:cubicBezTo>
                  <a:cubicBezTo>
                    <a:pt x="511" y="547"/>
                    <a:pt x="516" y="543"/>
                    <a:pt x="522" y="538"/>
                  </a:cubicBezTo>
                  <a:cubicBezTo>
                    <a:pt x="491" y="504"/>
                    <a:pt x="491" y="504"/>
                    <a:pt x="491" y="504"/>
                  </a:cubicBezTo>
                  <a:cubicBezTo>
                    <a:pt x="488" y="506"/>
                    <a:pt x="486" y="508"/>
                    <a:pt x="483" y="510"/>
                  </a:cubicBez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B4966EC-2193-F344-AFAF-56A0F443A5F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862" y="1358"/>
              <a:ext cx="3784" cy="491"/>
            </a:xfrm>
            <a:custGeom>
              <a:avLst/>
              <a:gdLst>
                <a:gd name="T0" fmla="*/ 0 w 1600"/>
                <a:gd name="T1" fmla="*/ 202 h 207"/>
                <a:gd name="T2" fmla="*/ 81 w 1600"/>
                <a:gd name="T3" fmla="*/ 175 h 207"/>
                <a:gd name="T4" fmla="*/ 235 w 1600"/>
                <a:gd name="T5" fmla="*/ 202 h 207"/>
                <a:gd name="T6" fmla="*/ 188 w 1600"/>
                <a:gd name="T7" fmla="*/ 18 h 207"/>
                <a:gd name="T8" fmla="*/ 108 w 1600"/>
                <a:gd name="T9" fmla="*/ 131 h 207"/>
                <a:gd name="T10" fmla="*/ 190 w 1600"/>
                <a:gd name="T11" fmla="*/ 131 h 207"/>
                <a:gd name="T12" fmla="*/ 486 w 1600"/>
                <a:gd name="T13" fmla="*/ 19 h 207"/>
                <a:gd name="T14" fmla="*/ 325 w 1600"/>
                <a:gd name="T15" fmla="*/ 202 h 207"/>
                <a:gd name="T16" fmla="*/ 386 w 1600"/>
                <a:gd name="T17" fmla="*/ 158 h 207"/>
                <a:gd name="T18" fmla="*/ 571 w 1600"/>
                <a:gd name="T19" fmla="*/ 89 h 207"/>
                <a:gd name="T20" fmla="*/ 481 w 1600"/>
                <a:gd name="T21" fmla="*/ 116 h 207"/>
                <a:gd name="T22" fmla="*/ 386 w 1600"/>
                <a:gd name="T23" fmla="*/ 65 h 207"/>
                <a:gd name="T24" fmla="*/ 509 w 1600"/>
                <a:gd name="T25" fmla="*/ 90 h 207"/>
                <a:gd name="T26" fmla="*/ 763 w 1600"/>
                <a:gd name="T27" fmla="*/ 19 h 207"/>
                <a:gd name="T28" fmla="*/ 602 w 1600"/>
                <a:gd name="T29" fmla="*/ 202 h 207"/>
                <a:gd name="T30" fmla="*/ 663 w 1600"/>
                <a:gd name="T31" fmla="*/ 158 h 207"/>
                <a:gd name="T32" fmla="*/ 848 w 1600"/>
                <a:gd name="T33" fmla="*/ 89 h 207"/>
                <a:gd name="T34" fmla="*/ 758 w 1600"/>
                <a:gd name="T35" fmla="*/ 116 h 207"/>
                <a:gd name="T36" fmla="*/ 663 w 1600"/>
                <a:gd name="T37" fmla="*/ 65 h 207"/>
                <a:gd name="T38" fmla="*/ 786 w 1600"/>
                <a:gd name="T39" fmla="*/ 90 h 207"/>
                <a:gd name="T40" fmla="*/ 866 w 1600"/>
                <a:gd name="T41" fmla="*/ 19 h 207"/>
                <a:gd name="T42" fmla="*/ 1134 w 1600"/>
                <a:gd name="T43" fmla="*/ 65 h 207"/>
                <a:gd name="T44" fmla="*/ 1030 w 1600"/>
                <a:gd name="T45" fmla="*/ 202 h 207"/>
                <a:gd name="T46" fmla="*/ 969 w 1600"/>
                <a:gd name="T47" fmla="*/ 65 h 207"/>
                <a:gd name="T48" fmla="*/ 866 w 1600"/>
                <a:gd name="T49" fmla="*/ 19 h 207"/>
                <a:gd name="T50" fmla="*/ 1230 w 1600"/>
                <a:gd name="T51" fmla="*/ 19 h 207"/>
                <a:gd name="T52" fmla="*/ 1169 w 1600"/>
                <a:gd name="T53" fmla="*/ 202 h 207"/>
                <a:gd name="T54" fmla="*/ 1416 w 1600"/>
                <a:gd name="T55" fmla="*/ 14 h 207"/>
                <a:gd name="T56" fmla="*/ 1416 w 1600"/>
                <a:gd name="T57" fmla="*/ 207 h 207"/>
                <a:gd name="T58" fmla="*/ 1416 w 1600"/>
                <a:gd name="T59" fmla="*/ 14 h 207"/>
                <a:gd name="T60" fmla="*/ 1332 w 1600"/>
                <a:gd name="T61" fmla="*/ 110 h 207"/>
                <a:gd name="T62" fmla="*/ 1501 w 1600"/>
                <a:gd name="T63" fmla="*/ 111 h 207"/>
                <a:gd name="T64" fmla="*/ 1585 w 1600"/>
                <a:gd name="T65" fmla="*/ 19 h 207"/>
                <a:gd name="T66" fmla="*/ 1589 w 1600"/>
                <a:gd name="T67" fmla="*/ 15 h 207"/>
                <a:gd name="T68" fmla="*/ 1581 w 1600"/>
                <a:gd name="T69" fmla="*/ 9 h 207"/>
                <a:gd name="T70" fmla="*/ 1574 w 1600"/>
                <a:gd name="T71" fmla="*/ 28 h 207"/>
                <a:gd name="T72" fmla="*/ 1578 w 1600"/>
                <a:gd name="T73" fmla="*/ 21 h 207"/>
                <a:gd name="T74" fmla="*/ 1584 w 1600"/>
                <a:gd name="T75" fmla="*/ 23 h 207"/>
                <a:gd name="T76" fmla="*/ 1590 w 1600"/>
                <a:gd name="T77" fmla="*/ 28 h 207"/>
                <a:gd name="T78" fmla="*/ 1585 w 1600"/>
                <a:gd name="T79" fmla="*/ 19 h 207"/>
                <a:gd name="T80" fmla="*/ 1579 w 1600"/>
                <a:gd name="T81" fmla="*/ 18 h 207"/>
                <a:gd name="T82" fmla="*/ 1581 w 1600"/>
                <a:gd name="T83" fmla="*/ 12 h 207"/>
                <a:gd name="T84" fmla="*/ 1580 w 1600"/>
                <a:gd name="T85" fmla="*/ 18 h 207"/>
                <a:gd name="T86" fmla="*/ 1563 w 1600"/>
                <a:gd name="T87" fmla="*/ 18 h 207"/>
                <a:gd name="T88" fmla="*/ 1600 w 1600"/>
                <a:gd name="T89" fmla="*/ 18 h 207"/>
                <a:gd name="T90" fmla="*/ 1581 w 1600"/>
                <a:gd name="T91" fmla="*/ 33 h 207"/>
                <a:gd name="T92" fmla="*/ 1581 w 1600"/>
                <a:gd name="T93" fmla="*/ 4 h 207"/>
                <a:gd name="T94" fmla="*/ 1581 w 1600"/>
                <a:gd name="T95" fmla="*/ 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0" h="207">
                  <a:moveTo>
                    <a:pt x="115" y="18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35" y="202"/>
                    <a:pt x="235" y="202"/>
                    <a:pt x="235" y="202"/>
                  </a:cubicBezTo>
                  <a:cubicBezTo>
                    <a:pt x="303" y="202"/>
                    <a:pt x="303" y="202"/>
                    <a:pt x="303" y="202"/>
                  </a:cubicBezTo>
                  <a:cubicBezTo>
                    <a:pt x="188" y="18"/>
                    <a:pt x="188" y="18"/>
                    <a:pt x="188" y="18"/>
                  </a:cubicBezTo>
                  <a:lnTo>
                    <a:pt x="115" y="18"/>
                  </a:lnTo>
                  <a:close/>
                  <a:moveTo>
                    <a:pt x="108" y="131"/>
                  </a:moveTo>
                  <a:cubicBezTo>
                    <a:pt x="149" y="65"/>
                    <a:pt x="149" y="65"/>
                    <a:pt x="149" y="65"/>
                  </a:cubicBezTo>
                  <a:cubicBezTo>
                    <a:pt x="190" y="131"/>
                    <a:pt x="190" y="131"/>
                    <a:pt x="190" y="131"/>
                  </a:cubicBezTo>
                  <a:lnTo>
                    <a:pt x="108" y="131"/>
                  </a:lnTo>
                  <a:close/>
                  <a:moveTo>
                    <a:pt x="486" y="19"/>
                  </a:moveTo>
                  <a:cubicBezTo>
                    <a:pt x="325" y="19"/>
                    <a:pt x="325" y="19"/>
                    <a:pt x="325" y="19"/>
                  </a:cubicBezTo>
                  <a:cubicBezTo>
                    <a:pt x="325" y="202"/>
                    <a:pt x="325" y="202"/>
                    <a:pt x="325" y="202"/>
                  </a:cubicBezTo>
                  <a:cubicBezTo>
                    <a:pt x="386" y="202"/>
                    <a:pt x="386" y="202"/>
                    <a:pt x="386" y="202"/>
                  </a:cubicBezTo>
                  <a:cubicBezTo>
                    <a:pt x="386" y="158"/>
                    <a:pt x="386" y="158"/>
                    <a:pt x="386" y="158"/>
                  </a:cubicBezTo>
                  <a:cubicBezTo>
                    <a:pt x="396" y="158"/>
                    <a:pt x="468" y="158"/>
                    <a:pt x="485" y="158"/>
                  </a:cubicBezTo>
                  <a:cubicBezTo>
                    <a:pt x="535" y="158"/>
                    <a:pt x="571" y="146"/>
                    <a:pt x="571" y="89"/>
                  </a:cubicBezTo>
                  <a:cubicBezTo>
                    <a:pt x="571" y="31"/>
                    <a:pt x="535" y="19"/>
                    <a:pt x="486" y="19"/>
                  </a:cubicBezTo>
                  <a:close/>
                  <a:moveTo>
                    <a:pt x="481" y="116"/>
                  </a:moveTo>
                  <a:cubicBezTo>
                    <a:pt x="468" y="116"/>
                    <a:pt x="397" y="116"/>
                    <a:pt x="386" y="116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6" y="65"/>
                    <a:pt x="463" y="65"/>
                    <a:pt x="480" y="65"/>
                  </a:cubicBezTo>
                  <a:cubicBezTo>
                    <a:pt x="503" y="65"/>
                    <a:pt x="509" y="71"/>
                    <a:pt x="509" y="90"/>
                  </a:cubicBezTo>
                  <a:cubicBezTo>
                    <a:pt x="509" y="110"/>
                    <a:pt x="503" y="116"/>
                    <a:pt x="481" y="116"/>
                  </a:cubicBezTo>
                  <a:close/>
                  <a:moveTo>
                    <a:pt x="763" y="19"/>
                  </a:moveTo>
                  <a:cubicBezTo>
                    <a:pt x="602" y="19"/>
                    <a:pt x="602" y="19"/>
                    <a:pt x="602" y="19"/>
                  </a:cubicBezTo>
                  <a:cubicBezTo>
                    <a:pt x="602" y="202"/>
                    <a:pt x="602" y="202"/>
                    <a:pt x="602" y="202"/>
                  </a:cubicBezTo>
                  <a:cubicBezTo>
                    <a:pt x="663" y="202"/>
                    <a:pt x="663" y="202"/>
                    <a:pt x="663" y="202"/>
                  </a:cubicBezTo>
                  <a:cubicBezTo>
                    <a:pt x="663" y="158"/>
                    <a:pt x="663" y="158"/>
                    <a:pt x="663" y="158"/>
                  </a:cubicBezTo>
                  <a:cubicBezTo>
                    <a:pt x="673" y="158"/>
                    <a:pt x="745" y="158"/>
                    <a:pt x="762" y="158"/>
                  </a:cubicBezTo>
                  <a:cubicBezTo>
                    <a:pt x="812" y="158"/>
                    <a:pt x="848" y="146"/>
                    <a:pt x="848" y="89"/>
                  </a:cubicBezTo>
                  <a:cubicBezTo>
                    <a:pt x="848" y="31"/>
                    <a:pt x="812" y="19"/>
                    <a:pt x="763" y="19"/>
                  </a:cubicBezTo>
                  <a:close/>
                  <a:moveTo>
                    <a:pt x="758" y="116"/>
                  </a:moveTo>
                  <a:cubicBezTo>
                    <a:pt x="745" y="116"/>
                    <a:pt x="674" y="116"/>
                    <a:pt x="663" y="116"/>
                  </a:cubicBezTo>
                  <a:cubicBezTo>
                    <a:pt x="663" y="65"/>
                    <a:pt x="663" y="65"/>
                    <a:pt x="663" y="65"/>
                  </a:cubicBezTo>
                  <a:cubicBezTo>
                    <a:pt x="663" y="65"/>
                    <a:pt x="740" y="65"/>
                    <a:pt x="757" y="65"/>
                  </a:cubicBezTo>
                  <a:cubicBezTo>
                    <a:pt x="780" y="65"/>
                    <a:pt x="786" y="71"/>
                    <a:pt x="786" y="90"/>
                  </a:cubicBezTo>
                  <a:cubicBezTo>
                    <a:pt x="786" y="110"/>
                    <a:pt x="780" y="116"/>
                    <a:pt x="758" y="116"/>
                  </a:cubicBezTo>
                  <a:close/>
                  <a:moveTo>
                    <a:pt x="866" y="19"/>
                  </a:moveTo>
                  <a:cubicBezTo>
                    <a:pt x="1134" y="19"/>
                    <a:pt x="1134" y="19"/>
                    <a:pt x="1134" y="19"/>
                  </a:cubicBezTo>
                  <a:cubicBezTo>
                    <a:pt x="1134" y="65"/>
                    <a:pt x="1134" y="65"/>
                    <a:pt x="1134" y="65"/>
                  </a:cubicBezTo>
                  <a:cubicBezTo>
                    <a:pt x="1030" y="65"/>
                    <a:pt x="1030" y="65"/>
                    <a:pt x="1030" y="65"/>
                  </a:cubicBezTo>
                  <a:cubicBezTo>
                    <a:pt x="1030" y="202"/>
                    <a:pt x="1030" y="202"/>
                    <a:pt x="1030" y="202"/>
                  </a:cubicBezTo>
                  <a:cubicBezTo>
                    <a:pt x="969" y="202"/>
                    <a:pt x="969" y="202"/>
                    <a:pt x="969" y="202"/>
                  </a:cubicBezTo>
                  <a:cubicBezTo>
                    <a:pt x="969" y="65"/>
                    <a:pt x="969" y="65"/>
                    <a:pt x="969" y="65"/>
                  </a:cubicBezTo>
                  <a:cubicBezTo>
                    <a:pt x="866" y="65"/>
                    <a:pt x="866" y="65"/>
                    <a:pt x="866" y="65"/>
                  </a:cubicBezTo>
                  <a:lnTo>
                    <a:pt x="866" y="19"/>
                  </a:lnTo>
                  <a:close/>
                  <a:moveTo>
                    <a:pt x="1169" y="19"/>
                  </a:moveTo>
                  <a:cubicBezTo>
                    <a:pt x="1230" y="19"/>
                    <a:pt x="1230" y="19"/>
                    <a:pt x="1230" y="19"/>
                  </a:cubicBezTo>
                  <a:cubicBezTo>
                    <a:pt x="1230" y="202"/>
                    <a:pt x="1230" y="202"/>
                    <a:pt x="1230" y="202"/>
                  </a:cubicBezTo>
                  <a:cubicBezTo>
                    <a:pt x="1169" y="202"/>
                    <a:pt x="1169" y="202"/>
                    <a:pt x="1169" y="202"/>
                  </a:cubicBezTo>
                  <a:lnTo>
                    <a:pt x="1169" y="19"/>
                  </a:lnTo>
                  <a:close/>
                  <a:moveTo>
                    <a:pt x="1416" y="14"/>
                  </a:moveTo>
                  <a:cubicBezTo>
                    <a:pt x="1312" y="14"/>
                    <a:pt x="1265" y="30"/>
                    <a:pt x="1265" y="111"/>
                  </a:cubicBezTo>
                  <a:cubicBezTo>
                    <a:pt x="1265" y="191"/>
                    <a:pt x="1311" y="207"/>
                    <a:pt x="1416" y="207"/>
                  </a:cubicBezTo>
                  <a:cubicBezTo>
                    <a:pt x="1520" y="207"/>
                    <a:pt x="1567" y="191"/>
                    <a:pt x="1567" y="110"/>
                  </a:cubicBezTo>
                  <a:cubicBezTo>
                    <a:pt x="1567" y="30"/>
                    <a:pt x="1520" y="14"/>
                    <a:pt x="1416" y="14"/>
                  </a:cubicBezTo>
                  <a:close/>
                  <a:moveTo>
                    <a:pt x="1416" y="162"/>
                  </a:moveTo>
                  <a:cubicBezTo>
                    <a:pt x="1350" y="162"/>
                    <a:pt x="1332" y="158"/>
                    <a:pt x="1332" y="110"/>
                  </a:cubicBezTo>
                  <a:cubicBezTo>
                    <a:pt x="1332" y="63"/>
                    <a:pt x="1350" y="60"/>
                    <a:pt x="1416" y="60"/>
                  </a:cubicBezTo>
                  <a:cubicBezTo>
                    <a:pt x="1481" y="60"/>
                    <a:pt x="1501" y="63"/>
                    <a:pt x="1501" y="111"/>
                  </a:cubicBezTo>
                  <a:cubicBezTo>
                    <a:pt x="1501" y="158"/>
                    <a:pt x="1483" y="162"/>
                    <a:pt x="1416" y="162"/>
                  </a:cubicBezTo>
                  <a:close/>
                  <a:moveTo>
                    <a:pt x="1585" y="19"/>
                  </a:moveTo>
                  <a:cubicBezTo>
                    <a:pt x="1585" y="19"/>
                    <a:pt x="1585" y="19"/>
                    <a:pt x="1585" y="19"/>
                  </a:cubicBezTo>
                  <a:cubicBezTo>
                    <a:pt x="1588" y="18"/>
                    <a:pt x="1589" y="17"/>
                    <a:pt x="1589" y="15"/>
                  </a:cubicBezTo>
                  <a:cubicBezTo>
                    <a:pt x="1589" y="13"/>
                    <a:pt x="1588" y="11"/>
                    <a:pt x="1587" y="11"/>
                  </a:cubicBezTo>
                  <a:cubicBezTo>
                    <a:pt x="1586" y="10"/>
                    <a:pt x="1585" y="9"/>
                    <a:pt x="1581" y="9"/>
                  </a:cubicBezTo>
                  <a:cubicBezTo>
                    <a:pt x="1578" y="9"/>
                    <a:pt x="1576" y="9"/>
                    <a:pt x="1574" y="10"/>
                  </a:cubicBezTo>
                  <a:cubicBezTo>
                    <a:pt x="1574" y="28"/>
                    <a:pt x="1574" y="28"/>
                    <a:pt x="1574" y="28"/>
                  </a:cubicBezTo>
                  <a:cubicBezTo>
                    <a:pt x="1578" y="28"/>
                    <a:pt x="1578" y="28"/>
                    <a:pt x="1578" y="28"/>
                  </a:cubicBezTo>
                  <a:cubicBezTo>
                    <a:pt x="1578" y="21"/>
                    <a:pt x="1578" y="21"/>
                    <a:pt x="1578" y="21"/>
                  </a:cubicBezTo>
                  <a:cubicBezTo>
                    <a:pt x="1580" y="21"/>
                    <a:pt x="1580" y="21"/>
                    <a:pt x="1580" y="21"/>
                  </a:cubicBezTo>
                  <a:cubicBezTo>
                    <a:pt x="1583" y="21"/>
                    <a:pt x="1584" y="22"/>
                    <a:pt x="1584" y="23"/>
                  </a:cubicBezTo>
                  <a:cubicBezTo>
                    <a:pt x="1585" y="26"/>
                    <a:pt x="1585" y="27"/>
                    <a:pt x="1586" y="28"/>
                  </a:cubicBezTo>
                  <a:cubicBezTo>
                    <a:pt x="1590" y="28"/>
                    <a:pt x="1590" y="28"/>
                    <a:pt x="1590" y="28"/>
                  </a:cubicBezTo>
                  <a:cubicBezTo>
                    <a:pt x="1590" y="27"/>
                    <a:pt x="1589" y="26"/>
                    <a:pt x="1589" y="23"/>
                  </a:cubicBezTo>
                  <a:cubicBezTo>
                    <a:pt x="1588" y="21"/>
                    <a:pt x="1587" y="20"/>
                    <a:pt x="1585" y="19"/>
                  </a:cubicBezTo>
                  <a:close/>
                  <a:moveTo>
                    <a:pt x="1580" y="18"/>
                  </a:moveTo>
                  <a:cubicBezTo>
                    <a:pt x="1579" y="18"/>
                    <a:pt x="1579" y="18"/>
                    <a:pt x="1579" y="18"/>
                  </a:cubicBezTo>
                  <a:cubicBezTo>
                    <a:pt x="1579" y="12"/>
                    <a:pt x="1579" y="12"/>
                    <a:pt x="1579" y="12"/>
                  </a:cubicBezTo>
                  <a:cubicBezTo>
                    <a:pt x="1579" y="12"/>
                    <a:pt x="1580" y="12"/>
                    <a:pt x="1581" y="12"/>
                  </a:cubicBezTo>
                  <a:cubicBezTo>
                    <a:pt x="1583" y="12"/>
                    <a:pt x="1585" y="13"/>
                    <a:pt x="1585" y="15"/>
                  </a:cubicBezTo>
                  <a:cubicBezTo>
                    <a:pt x="1585" y="17"/>
                    <a:pt x="1583" y="18"/>
                    <a:pt x="1580" y="18"/>
                  </a:cubicBezTo>
                  <a:close/>
                  <a:moveTo>
                    <a:pt x="1581" y="0"/>
                  </a:moveTo>
                  <a:cubicBezTo>
                    <a:pt x="1571" y="0"/>
                    <a:pt x="1563" y="8"/>
                    <a:pt x="1563" y="18"/>
                  </a:cubicBezTo>
                  <a:cubicBezTo>
                    <a:pt x="1563" y="29"/>
                    <a:pt x="1571" y="37"/>
                    <a:pt x="1581" y="37"/>
                  </a:cubicBezTo>
                  <a:cubicBezTo>
                    <a:pt x="1592" y="37"/>
                    <a:pt x="1600" y="29"/>
                    <a:pt x="1600" y="18"/>
                  </a:cubicBezTo>
                  <a:cubicBezTo>
                    <a:pt x="1600" y="8"/>
                    <a:pt x="1592" y="0"/>
                    <a:pt x="1581" y="0"/>
                  </a:cubicBezTo>
                  <a:close/>
                  <a:moveTo>
                    <a:pt x="1581" y="33"/>
                  </a:moveTo>
                  <a:cubicBezTo>
                    <a:pt x="1573" y="33"/>
                    <a:pt x="1567" y="26"/>
                    <a:pt x="1567" y="18"/>
                  </a:cubicBezTo>
                  <a:cubicBezTo>
                    <a:pt x="1567" y="10"/>
                    <a:pt x="1573" y="4"/>
                    <a:pt x="1581" y="4"/>
                  </a:cubicBezTo>
                  <a:cubicBezTo>
                    <a:pt x="1589" y="4"/>
                    <a:pt x="1595" y="10"/>
                    <a:pt x="1595" y="19"/>
                  </a:cubicBezTo>
                  <a:cubicBezTo>
                    <a:pt x="1595" y="26"/>
                    <a:pt x="1589" y="33"/>
                    <a:pt x="1581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A3751-0935-4E86-A165-491B3F2D7B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551" y="516467"/>
            <a:ext cx="10756900" cy="1286933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4267" b="0" smtClean="0">
                <a:solidFill>
                  <a:srgbClr val="FFFFFF"/>
                </a:solidFill>
                <a:latin typeface="+mj-lt"/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C20846-1E50-4F8E-B145-52669B71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4000" y="1803400"/>
            <a:ext cx="9245600" cy="5054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53113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plash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1216C7-912A-6743-8D6F-645BE0B7A5A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75177" y="6519620"/>
            <a:ext cx="937600" cy="249665"/>
            <a:chOff x="118" y="883"/>
            <a:chExt cx="5528" cy="147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B7E6E14-D7AB-E144-8F7C-08C2E0409EC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" y="883"/>
              <a:ext cx="1469" cy="1472"/>
            </a:xfrm>
            <a:custGeom>
              <a:avLst/>
              <a:gdLst>
                <a:gd name="T0" fmla="*/ 408 w 621"/>
                <a:gd name="T1" fmla="*/ 507 h 620"/>
                <a:gd name="T2" fmla="*/ 445 w 621"/>
                <a:gd name="T3" fmla="*/ 538 h 620"/>
                <a:gd name="T4" fmla="*/ 439 w 621"/>
                <a:gd name="T5" fmla="*/ 593 h 620"/>
                <a:gd name="T6" fmla="*/ 386 w 621"/>
                <a:gd name="T7" fmla="*/ 564 h 620"/>
                <a:gd name="T8" fmla="*/ 575 w 621"/>
                <a:gd name="T9" fmla="*/ 331 h 620"/>
                <a:gd name="T10" fmla="*/ 621 w 621"/>
                <a:gd name="T11" fmla="*/ 321 h 620"/>
                <a:gd name="T12" fmla="*/ 621 w 621"/>
                <a:gd name="T13" fmla="*/ 299 h 620"/>
                <a:gd name="T14" fmla="*/ 575 w 621"/>
                <a:gd name="T15" fmla="*/ 289 h 620"/>
                <a:gd name="T16" fmla="*/ 524 w 621"/>
                <a:gd name="T17" fmla="*/ 257 h 620"/>
                <a:gd name="T18" fmla="*/ 556 w 621"/>
                <a:gd name="T19" fmla="*/ 208 h 620"/>
                <a:gd name="T20" fmla="*/ 583 w 621"/>
                <a:gd name="T21" fmla="*/ 161 h 620"/>
                <a:gd name="T22" fmla="*/ 550 w 621"/>
                <a:gd name="T23" fmla="*/ 198 h 620"/>
                <a:gd name="T24" fmla="*/ 487 w 621"/>
                <a:gd name="T25" fmla="*/ 177 h 620"/>
                <a:gd name="T26" fmla="*/ 528 w 621"/>
                <a:gd name="T27" fmla="*/ 159 h 620"/>
                <a:gd name="T28" fmla="*/ 537 w 621"/>
                <a:gd name="T29" fmla="*/ 98 h 620"/>
                <a:gd name="T30" fmla="*/ 510 w 621"/>
                <a:gd name="T31" fmla="*/ 137 h 620"/>
                <a:gd name="T32" fmla="*/ 454 w 621"/>
                <a:gd name="T33" fmla="*/ 143 h 620"/>
                <a:gd name="T34" fmla="*/ 491 w 621"/>
                <a:gd name="T35" fmla="*/ 116 h 620"/>
                <a:gd name="T36" fmla="*/ 478 w 621"/>
                <a:gd name="T37" fmla="*/ 48 h 620"/>
                <a:gd name="T38" fmla="*/ 416 w 621"/>
                <a:gd name="T39" fmla="*/ 66 h 620"/>
                <a:gd name="T40" fmla="*/ 387 w 621"/>
                <a:gd name="T41" fmla="*/ 104 h 620"/>
                <a:gd name="T42" fmla="*/ 384 w 621"/>
                <a:gd name="T43" fmla="*/ 55 h 620"/>
                <a:gd name="T44" fmla="*/ 365 w 621"/>
                <a:gd name="T45" fmla="*/ 4 h 620"/>
                <a:gd name="T46" fmla="*/ 344 w 621"/>
                <a:gd name="T47" fmla="*/ 47 h 620"/>
                <a:gd name="T48" fmla="*/ 325 w 621"/>
                <a:gd name="T49" fmla="*/ 91 h 620"/>
                <a:gd name="T50" fmla="*/ 319 w 621"/>
                <a:gd name="T51" fmla="*/ 45 h 620"/>
                <a:gd name="T52" fmla="*/ 311 w 621"/>
                <a:gd name="T53" fmla="*/ 0 h 620"/>
                <a:gd name="T54" fmla="*/ 311 w 621"/>
                <a:gd name="T55" fmla="*/ 620 h 620"/>
                <a:gd name="T56" fmla="*/ 317 w 621"/>
                <a:gd name="T57" fmla="*/ 575 h 620"/>
                <a:gd name="T58" fmla="*/ 338 w 621"/>
                <a:gd name="T59" fmla="*/ 619 h 620"/>
                <a:gd name="T60" fmla="*/ 353 w 621"/>
                <a:gd name="T61" fmla="*/ 571 h 620"/>
                <a:gd name="T62" fmla="*/ 331 w 621"/>
                <a:gd name="T63" fmla="*/ 529 h 620"/>
                <a:gd name="T64" fmla="*/ 311 w 621"/>
                <a:gd name="T65" fmla="*/ 484 h 620"/>
                <a:gd name="T66" fmla="*/ 311 w 621"/>
                <a:gd name="T67" fmla="*/ 136 h 620"/>
                <a:gd name="T68" fmla="*/ 409 w 621"/>
                <a:gd name="T69" fmla="*/ 113 h 620"/>
                <a:gd name="T70" fmla="*/ 403 w 621"/>
                <a:gd name="T71" fmla="*/ 162 h 620"/>
                <a:gd name="T72" fmla="*/ 512 w 621"/>
                <a:gd name="T73" fmla="*/ 222 h 620"/>
                <a:gd name="T74" fmla="*/ 477 w 621"/>
                <a:gd name="T75" fmla="*/ 258 h 620"/>
                <a:gd name="T76" fmla="*/ 459 w 621"/>
                <a:gd name="T77" fmla="*/ 402 h 620"/>
                <a:gd name="T78" fmla="*/ 479 w 621"/>
                <a:gd name="T79" fmla="*/ 451 h 620"/>
                <a:gd name="T80" fmla="*/ 504 w 621"/>
                <a:gd name="T81" fmla="*/ 491 h 620"/>
                <a:gd name="T82" fmla="*/ 572 w 621"/>
                <a:gd name="T83" fmla="*/ 478 h 620"/>
                <a:gd name="T84" fmla="*/ 553 w 621"/>
                <a:gd name="T85" fmla="*/ 417 h 620"/>
                <a:gd name="T86" fmla="*/ 518 w 621"/>
                <a:gd name="T87" fmla="*/ 384 h 620"/>
                <a:gd name="T88" fmla="*/ 565 w 621"/>
                <a:gd name="T89" fmla="*/ 385 h 620"/>
                <a:gd name="T90" fmla="*/ 616 w 621"/>
                <a:gd name="T91" fmla="*/ 365 h 620"/>
                <a:gd name="T92" fmla="*/ 574 w 621"/>
                <a:gd name="T93" fmla="*/ 346 h 620"/>
                <a:gd name="T94" fmla="*/ 530 w 621"/>
                <a:gd name="T95" fmla="*/ 328 h 620"/>
                <a:gd name="T96" fmla="*/ 483 w 621"/>
                <a:gd name="T97" fmla="*/ 510 h 620"/>
                <a:gd name="T98" fmla="*/ 430 w 621"/>
                <a:gd name="T99" fmla="*/ 494 h 620"/>
                <a:gd name="T100" fmla="*/ 387 w 621"/>
                <a:gd name="T101" fmla="*/ 467 h 620"/>
                <a:gd name="T102" fmla="*/ 425 w 621"/>
                <a:gd name="T103" fmla="*/ 498 h 620"/>
                <a:gd name="T104" fmla="*/ 477 w 621"/>
                <a:gd name="T105" fmla="*/ 517 h 620"/>
                <a:gd name="T106" fmla="*/ 522 w 621"/>
                <a:gd name="T107" fmla="*/ 538 h 620"/>
                <a:gd name="T108" fmla="*/ 483 w 621"/>
                <a:gd name="T109" fmla="*/ 51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1" h="620">
                  <a:moveTo>
                    <a:pt x="373" y="521"/>
                  </a:moveTo>
                  <a:cubicBezTo>
                    <a:pt x="385" y="517"/>
                    <a:pt x="397" y="512"/>
                    <a:pt x="408" y="507"/>
                  </a:cubicBezTo>
                  <a:cubicBezTo>
                    <a:pt x="431" y="546"/>
                    <a:pt x="431" y="546"/>
                    <a:pt x="431" y="546"/>
                  </a:cubicBezTo>
                  <a:cubicBezTo>
                    <a:pt x="432" y="546"/>
                    <a:pt x="444" y="539"/>
                    <a:pt x="445" y="538"/>
                  </a:cubicBezTo>
                  <a:cubicBezTo>
                    <a:pt x="468" y="577"/>
                    <a:pt x="468" y="577"/>
                    <a:pt x="468" y="577"/>
                  </a:cubicBezTo>
                  <a:cubicBezTo>
                    <a:pt x="459" y="583"/>
                    <a:pt x="449" y="588"/>
                    <a:pt x="439" y="593"/>
                  </a:cubicBezTo>
                  <a:cubicBezTo>
                    <a:pt x="420" y="552"/>
                    <a:pt x="420" y="552"/>
                    <a:pt x="420" y="552"/>
                  </a:cubicBezTo>
                  <a:cubicBezTo>
                    <a:pt x="409" y="557"/>
                    <a:pt x="398" y="561"/>
                    <a:pt x="386" y="564"/>
                  </a:cubicBezTo>
                  <a:lnTo>
                    <a:pt x="373" y="521"/>
                  </a:lnTo>
                  <a:close/>
                  <a:moveTo>
                    <a:pt x="575" y="331"/>
                  </a:moveTo>
                  <a:cubicBezTo>
                    <a:pt x="575" y="328"/>
                    <a:pt x="575" y="324"/>
                    <a:pt x="576" y="320"/>
                  </a:cubicBezTo>
                  <a:cubicBezTo>
                    <a:pt x="621" y="321"/>
                    <a:pt x="621" y="321"/>
                    <a:pt x="621" y="321"/>
                  </a:cubicBezTo>
                  <a:cubicBezTo>
                    <a:pt x="621" y="317"/>
                    <a:pt x="621" y="314"/>
                    <a:pt x="621" y="310"/>
                  </a:cubicBezTo>
                  <a:cubicBezTo>
                    <a:pt x="621" y="306"/>
                    <a:pt x="621" y="303"/>
                    <a:pt x="621" y="299"/>
                  </a:cubicBezTo>
                  <a:cubicBezTo>
                    <a:pt x="576" y="301"/>
                    <a:pt x="576" y="301"/>
                    <a:pt x="576" y="301"/>
                  </a:cubicBezTo>
                  <a:cubicBezTo>
                    <a:pt x="575" y="297"/>
                    <a:pt x="575" y="293"/>
                    <a:pt x="575" y="289"/>
                  </a:cubicBezTo>
                  <a:cubicBezTo>
                    <a:pt x="530" y="292"/>
                    <a:pt x="530" y="292"/>
                    <a:pt x="530" y="292"/>
                  </a:cubicBezTo>
                  <a:cubicBezTo>
                    <a:pt x="529" y="280"/>
                    <a:pt x="527" y="268"/>
                    <a:pt x="524" y="257"/>
                  </a:cubicBezTo>
                  <a:cubicBezTo>
                    <a:pt x="568" y="246"/>
                    <a:pt x="568" y="246"/>
                    <a:pt x="568" y="246"/>
                  </a:cubicBezTo>
                  <a:cubicBezTo>
                    <a:pt x="565" y="233"/>
                    <a:pt x="561" y="220"/>
                    <a:pt x="556" y="208"/>
                  </a:cubicBezTo>
                  <a:cubicBezTo>
                    <a:pt x="597" y="191"/>
                    <a:pt x="597" y="191"/>
                    <a:pt x="597" y="191"/>
                  </a:cubicBezTo>
                  <a:cubicBezTo>
                    <a:pt x="593" y="181"/>
                    <a:pt x="588" y="171"/>
                    <a:pt x="583" y="161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5" y="188"/>
                    <a:pt x="548" y="193"/>
                    <a:pt x="550" y="198"/>
                  </a:cubicBezTo>
                  <a:cubicBezTo>
                    <a:pt x="510" y="217"/>
                    <a:pt x="510" y="217"/>
                    <a:pt x="510" y="217"/>
                  </a:cubicBezTo>
                  <a:cubicBezTo>
                    <a:pt x="503" y="202"/>
                    <a:pt x="497" y="190"/>
                    <a:pt x="487" y="177"/>
                  </a:cubicBezTo>
                  <a:cubicBezTo>
                    <a:pt x="522" y="150"/>
                    <a:pt x="522" y="150"/>
                    <a:pt x="522" y="150"/>
                  </a:cubicBezTo>
                  <a:cubicBezTo>
                    <a:pt x="525" y="153"/>
                    <a:pt x="525" y="155"/>
                    <a:pt x="528" y="159"/>
                  </a:cubicBezTo>
                  <a:cubicBezTo>
                    <a:pt x="565" y="133"/>
                    <a:pt x="565" y="133"/>
                    <a:pt x="565" y="133"/>
                  </a:cubicBezTo>
                  <a:cubicBezTo>
                    <a:pt x="557" y="120"/>
                    <a:pt x="547" y="109"/>
                    <a:pt x="537" y="98"/>
                  </a:cubicBezTo>
                  <a:cubicBezTo>
                    <a:pt x="504" y="129"/>
                    <a:pt x="504" y="129"/>
                    <a:pt x="504" y="129"/>
                  </a:cubicBezTo>
                  <a:cubicBezTo>
                    <a:pt x="507" y="133"/>
                    <a:pt x="507" y="133"/>
                    <a:pt x="510" y="137"/>
                  </a:cubicBezTo>
                  <a:cubicBezTo>
                    <a:pt x="476" y="166"/>
                    <a:pt x="476" y="166"/>
                    <a:pt x="476" y="166"/>
                  </a:cubicBezTo>
                  <a:cubicBezTo>
                    <a:pt x="468" y="156"/>
                    <a:pt x="463" y="151"/>
                    <a:pt x="454" y="143"/>
                  </a:cubicBezTo>
                  <a:cubicBezTo>
                    <a:pt x="483" y="109"/>
                    <a:pt x="483" y="109"/>
                    <a:pt x="483" y="109"/>
                  </a:cubicBezTo>
                  <a:cubicBezTo>
                    <a:pt x="486" y="112"/>
                    <a:pt x="488" y="114"/>
                    <a:pt x="491" y="116"/>
                  </a:cubicBezTo>
                  <a:cubicBezTo>
                    <a:pt x="522" y="82"/>
                    <a:pt x="522" y="82"/>
                    <a:pt x="522" y="82"/>
                  </a:cubicBezTo>
                  <a:cubicBezTo>
                    <a:pt x="508" y="70"/>
                    <a:pt x="493" y="58"/>
                    <a:pt x="478" y="48"/>
                  </a:cubicBezTo>
                  <a:cubicBezTo>
                    <a:pt x="453" y="87"/>
                    <a:pt x="453" y="87"/>
                    <a:pt x="453" y="87"/>
                  </a:cubicBezTo>
                  <a:cubicBezTo>
                    <a:pt x="440" y="78"/>
                    <a:pt x="431" y="72"/>
                    <a:pt x="416" y="66"/>
                  </a:cubicBezTo>
                  <a:cubicBezTo>
                    <a:pt x="399" y="108"/>
                    <a:pt x="399" y="108"/>
                    <a:pt x="399" y="108"/>
                  </a:cubicBezTo>
                  <a:cubicBezTo>
                    <a:pt x="397" y="107"/>
                    <a:pt x="389" y="104"/>
                    <a:pt x="387" y="104"/>
                  </a:cubicBezTo>
                  <a:cubicBezTo>
                    <a:pt x="403" y="61"/>
                    <a:pt x="403" y="61"/>
                    <a:pt x="403" y="61"/>
                  </a:cubicBezTo>
                  <a:cubicBezTo>
                    <a:pt x="397" y="59"/>
                    <a:pt x="391" y="57"/>
                    <a:pt x="384" y="55"/>
                  </a:cubicBezTo>
                  <a:cubicBezTo>
                    <a:pt x="397" y="12"/>
                    <a:pt x="397" y="12"/>
                    <a:pt x="397" y="12"/>
                  </a:cubicBezTo>
                  <a:cubicBezTo>
                    <a:pt x="386" y="9"/>
                    <a:pt x="376" y="6"/>
                    <a:pt x="365" y="4"/>
                  </a:cubicBezTo>
                  <a:cubicBezTo>
                    <a:pt x="357" y="49"/>
                    <a:pt x="357" y="49"/>
                    <a:pt x="357" y="49"/>
                  </a:cubicBezTo>
                  <a:cubicBezTo>
                    <a:pt x="353" y="48"/>
                    <a:pt x="348" y="47"/>
                    <a:pt x="344" y="47"/>
                  </a:cubicBezTo>
                  <a:cubicBezTo>
                    <a:pt x="338" y="92"/>
                    <a:pt x="338" y="92"/>
                    <a:pt x="338" y="92"/>
                  </a:cubicBezTo>
                  <a:cubicBezTo>
                    <a:pt x="336" y="91"/>
                    <a:pt x="327" y="91"/>
                    <a:pt x="325" y="9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4" y="45"/>
                    <a:pt x="325" y="45"/>
                    <a:pt x="319" y="45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7" y="0"/>
                    <a:pt x="314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14" y="620"/>
                    <a:pt x="315" y="620"/>
                    <a:pt x="318" y="620"/>
                  </a:cubicBezTo>
                  <a:cubicBezTo>
                    <a:pt x="317" y="575"/>
                    <a:pt x="317" y="575"/>
                    <a:pt x="317" y="575"/>
                  </a:cubicBezTo>
                  <a:cubicBezTo>
                    <a:pt x="322" y="575"/>
                    <a:pt x="328" y="575"/>
                    <a:pt x="333" y="574"/>
                  </a:cubicBezTo>
                  <a:cubicBezTo>
                    <a:pt x="338" y="619"/>
                    <a:pt x="338" y="619"/>
                    <a:pt x="338" y="619"/>
                  </a:cubicBezTo>
                  <a:cubicBezTo>
                    <a:pt x="340" y="619"/>
                    <a:pt x="361" y="616"/>
                    <a:pt x="363" y="616"/>
                  </a:cubicBezTo>
                  <a:cubicBezTo>
                    <a:pt x="353" y="571"/>
                    <a:pt x="353" y="571"/>
                    <a:pt x="353" y="571"/>
                  </a:cubicBezTo>
                  <a:cubicBezTo>
                    <a:pt x="352" y="571"/>
                    <a:pt x="341" y="573"/>
                    <a:pt x="335" y="574"/>
                  </a:cubicBezTo>
                  <a:cubicBezTo>
                    <a:pt x="331" y="529"/>
                    <a:pt x="331" y="529"/>
                    <a:pt x="331" y="529"/>
                  </a:cubicBezTo>
                  <a:cubicBezTo>
                    <a:pt x="324" y="529"/>
                    <a:pt x="317" y="530"/>
                    <a:pt x="311" y="530"/>
                  </a:cubicBezTo>
                  <a:cubicBezTo>
                    <a:pt x="311" y="484"/>
                    <a:pt x="311" y="484"/>
                    <a:pt x="311" y="484"/>
                  </a:cubicBezTo>
                  <a:cubicBezTo>
                    <a:pt x="214" y="484"/>
                    <a:pt x="136" y="406"/>
                    <a:pt x="136" y="310"/>
                  </a:cubicBezTo>
                  <a:cubicBezTo>
                    <a:pt x="136" y="214"/>
                    <a:pt x="214" y="136"/>
                    <a:pt x="311" y="136"/>
                  </a:cubicBezTo>
                  <a:cubicBezTo>
                    <a:pt x="338" y="136"/>
                    <a:pt x="364" y="142"/>
                    <a:pt x="388" y="154"/>
                  </a:cubicBezTo>
                  <a:cubicBezTo>
                    <a:pt x="409" y="113"/>
                    <a:pt x="409" y="113"/>
                    <a:pt x="409" y="113"/>
                  </a:cubicBezTo>
                  <a:cubicBezTo>
                    <a:pt x="412" y="115"/>
                    <a:pt x="421" y="121"/>
                    <a:pt x="424" y="122"/>
                  </a:cubicBezTo>
                  <a:cubicBezTo>
                    <a:pt x="403" y="162"/>
                    <a:pt x="403" y="162"/>
                    <a:pt x="403" y="162"/>
                  </a:cubicBezTo>
                  <a:cubicBezTo>
                    <a:pt x="433" y="181"/>
                    <a:pt x="456" y="208"/>
                    <a:pt x="470" y="240"/>
                  </a:cubicBezTo>
                  <a:cubicBezTo>
                    <a:pt x="512" y="222"/>
                    <a:pt x="512" y="222"/>
                    <a:pt x="512" y="222"/>
                  </a:cubicBezTo>
                  <a:cubicBezTo>
                    <a:pt x="513" y="225"/>
                    <a:pt x="518" y="237"/>
                    <a:pt x="519" y="241"/>
                  </a:cubicBezTo>
                  <a:cubicBezTo>
                    <a:pt x="477" y="258"/>
                    <a:pt x="477" y="258"/>
                    <a:pt x="477" y="258"/>
                  </a:cubicBezTo>
                  <a:cubicBezTo>
                    <a:pt x="482" y="274"/>
                    <a:pt x="485" y="292"/>
                    <a:pt x="485" y="310"/>
                  </a:cubicBezTo>
                  <a:cubicBezTo>
                    <a:pt x="485" y="343"/>
                    <a:pt x="476" y="375"/>
                    <a:pt x="459" y="402"/>
                  </a:cubicBezTo>
                  <a:cubicBezTo>
                    <a:pt x="497" y="426"/>
                    <a:pt x="497" y="426"/>
                    <a:pt x="497" y="426"/>
                  </a:cubicBezTo>
                  <a:cubicBezTo>
                    <a:pt x="491" y="435"/>
                    <a:pt x="486" y="443"/>
                    <a:pt x="479" y="451"/>
                  </a:cubicBezTo>
                  <a:cubicBezTo>
                    <a:pt x="513" y="480"/>
                    <a:pt x="513" y="480"/>
                    <a:pt x="513" y="480"/>
                  </a:cubicBezTo>
                  <a:cubicBezTo>
                    <a:pt x="510" y="484"/>
                    <a:pt x="507" y="487"/>
                    <a:pt x="504" y="491"/>
                  </a:cubicBezTo>
                  <a:cubicBezTo>
                    <a:pt x="537" y="522"/>
                    <a:pt x="537" y="522"/>
                    <a:pt x="537" y="522"/>
                  </a:cubicBezTo>
                  <a:cubicBezTo>
                    <a:pt x="550" y="508"/>
                    <a:pt x="562" y="494"/>
                    <a:pt x="572" y="478"/>
                  </a:cubicBezTo>
                  <a:cubicBezTo>
                    <a:pt x="533" y="454"/>
                    <a:pt x="533" y="454"/>
                    <a:pt x="533" y="454"/>
                  </a:cubicBezTo>
                  <a:cubicBezTo>
                    <a:pt x="541" y="442"/>
                    <a:pt x="548" y="430"/>
                    <a:pt x="553" y="417"/>
                  </a:cubicBezTo>
                  <a:cubicBezTo>
                    <a:pt x="512" y="397"/>
                    <a:pt x="512" y="397"/>
                    <a:pt x="512" y="397"/>
                  </a:cubicBezTo>
                  <a:cubicBezTo>
                    <a:pt x="513" y="395"/>
                    <a:pt x="517" y="386"/>
                    <a:pt x="518" y="384"/>
                  </a:cubicBezTo>
                  <a:cubicBezTo>
                    <a:pt x="561" y="399"/>
                    <a:pt x="561" y="399"/>
                    <a:pt x="561" y="399"/>
                  </a:cubicBezTo>
                  <a:cubicBezTo>
                    <a:pt x="562" y="394"/>
                    <a:pt x="564" y="390"/>
                    <a:pt x="565" y="385"/>
                  </a:cubicBezTo>
                  <a:cubicBezTo>
                    <a:pt x="608" y="398"/>
                    <a:pt x="608" y="398"/>
                    <a:pt x="608" y="398"/>
                  </a:cubicBezTo>
                  <a:cubicBezTo>
                    <a:pt x="612" y="387"/>
                    <a:pt x="614" y="376"/>
                    <a:pt x="616" y="365"/>
                  </a:cubicBezTo>
                  <a:cubicBezTo>
                    <a:pt x="572" y="357"/>
                    <a:pt x="572" y="357"/>
                    <a:pt x="572" y="357"/>
                  </a:cubicBezTo>
                  <a:cubicBezTo>
                    <a:pt x="573" y="352"/>
                    <a:pt x="574" y="351"/>
                    <a:pt x="574" y="346"/>
                  </a:cubicBezTo>
                  <a:cubicBezTo>
                    <a:pt x="529" y="341"/>
                    <a:pt x="529" y="341"/>
                    <a:pt x="529" y="341"/>
                  </a:cubicBezTo>
                  <a:cubicBezTo>
                    <a:pt x="529" y="338"/>
                    <a:pt x="530" y="330"/>
                    <a:pt x="530" y="328"/>
                  </a:cubicBezTo>
                  <a:lnTo>
                    <a:pt x="575" y="331"/>
                  </a:lnTo>
                  <a:close/>
                  <a:moveTo>
                    <a:pt x="483" y="510"/>
                  </a:moveTo>
                  <a:cubicBezTo>
                    <a:pt x="454" y="476"/>
                    <a:pt x="454" y="476"/>
                    <a:pt x="454" y="476"/>
                  </a:cubicBezTo>
                  <a:cubicBezTo>
                    <a:pt x="445" y="484"/>
                    <a:pt x="440" y="488"/>
                    <a:pt x="430" y="494"/>
                  </a:cubicBezTo>
                  <a:cubicBezTo>
                    <a:pt x="406" y="456"/>
                    <a:pt x="406" y="456"/>
                    <a:pt x="406" y="456"/>
                  </a:cubicBezTo>
                  <a:cubicBezTo>
                    <a:pt x="403" y="457"/>
                    <a:pt x="387" y="467"/>
                    <a:pt x="387" y="467"/>
                  </a:cubicBezTo>
                  <a:cubicBezTo>
                    <a:pt x="408" y="507"/>
                    <a:pt x="408" y="507"/>
                    <a:pt x="408" y="507"/>
                  </a:cubicBezTo>
                  <a:cubicBezTo>
                    <a:pt x="408" y="507"/>
                    <a:pt x="425" y="498"/>
                    <a:pt x="425" y="498"/>
                  </a:cubicBezTo>
                  <a:cubicBezTo>
                    <a:pt x="449" y="536"/>
                    <a:pt x="449" y="536"/>
                    <a:pt x="449" y="536"/>
                  </a:cubicBezTo>
                  <a:cubicBezTo>
                    <a:pt x="459" y="531"/>
                    <a:pt x="468" y="524"/>
                    <a:pt x="477" y="517"/>
                  </a:cubicBezTo>
                  <a:cubicBezTo>
                    <a:pt x="505" y="552"/>
                    <a:pt x="505" y="552"/>
                    <a:pt x="505" y="552"/>
                  </a:cubicBezTo>
                  <a:cubicBezTo>
                    <a:pt x="511" y="547"/>
                    <a:pt x="516" y="543"/>
                    <a:pt x="522" y="538"/>
                  </a:cubicBezTo>
                  <a:cubicBezTo>
                    <a:pt x="491" y="504"/>
                    <a:pt x="491" y="504"/>
                    <a:pt x="491" y="504"/>
                  </a:cubicBezTo>
                  <a:cubicBezTo>
                    <a:pt x="488" y="506"/>
                    <a:pt x="486" y="508"/>
                    <a:pt x="483" y="510"/>
                  </a:cubicBez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B4966EC-2193-F344-AFAF-56A0F443A5F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862" y="1358"/>
              <a:ext cx="3784" cy="491"/>
            </a:xfrm>
            <a:custGeom>
              <a:avLst/>
              <a:gdLst>
                <a:gd name="T0" fmla="*/ 0 w 1600"/>
                <a:gd name="T1" fmla="*/ 202 h 207"/>
                <a:gd name="T2" fmla="*/ 81 w 1600"/>
                <a:gd name="T3" fmla="*/ 175 h 207"/>
                <a:gd name="T4" fmla="*/ 235 w 1600"/>
                <a:gd name="T5" fmla="*/ 202 h 207"/>
                <a:gd name="T6" fmla="*/ 188 w 1600"/>
                <a:gd name="T7" fmla="*/ 18 h 207"/>
                <a:gd name="T8" fmla="*/ 108 w 1600"/>
                <a:gd name="T9" fmla="*/ 131 h 207"/>
                <a:gd name="T10" fmla="*/ 190 w 1600"/>
                <a:gd name="T11" fmla="*/ 131 h 207"/>
                <a:gd name="T12" fmla="*/ 486 w 1600"/>
                <a:gd name="T13" fmla="*/ 19 h 207"/>
                <a:gd name="T14" fmla="*/ 325 w 1600"/>
                <a:gd name="T15" fmla="*/ 202 h 207"/>
                <a:gd name="T16" fmla="*/ 386 w 1600"/>
                <a:gd name="T17" fmla="*/ 158 h 207"/>
                <a:gd name="T18" fmla="*/ 571 w 1600"/>
                <a:gd name="T19" fmla="*/ 89 h 207"/>
                <a:gd name="T20" fmla="*/ 481 w 1600"/>
                <a:gd name="T21" fmla="*/ 116 h 207"/>
                <a:gd name="T22" fmla="*/ 386 w 1600"/>
                <a:gd name="T23" fmla="*/ 65 h 207"/>
                <a:gd name="T24" fmla="*/ 509 w 1600"/>
                <a:gd name="T25" fmla="*/ 90 h 207"/>
                <a:gd name="T26" fmla="*/ 763 w 1600"/>
                <a:gd name="T27" fmla="*/ 19 h 207"/>
                <a:gd name="T28" fmla="*/ 602 w 1600"/>
                <a:gd name="T29" fmla="*/ 202 h 207"/>
                <a:gd name="T30" fmla="*/ 663 w 1600"/>
                <a:gd name="T31" fmla="*/ 158 h 207"/>
                <a:gd name="T32" fmla="*/ 848 w 1600"/>
                <a:gd name="T33" fmla="*/ 89 h 207"/>
                <a:gd name="T34" fmla="*/ 758 w 1600"/>
                <a:gd name="T35" fmla="*/ 116 h 207"/>
                <a:gd name="T36" fmla="*/ 663 w 1600"/>
                <a:gd name="T37" fmla="*/ 65 h 207"/>
                <a:gd name="T38" fmla="*/ 786 w 1600"/>
                <a:gd name="T39" fmla="*/ 90 h 207"/>
                <a:gd name="T40" fmla="*/ 866 w 1600"/>
                <a:gd name="T41" fmla="*/ 19 h 207"/>
                <a:gd name="T42" fmla="*/ 1134 w 1600"/>
                <a:gd name="T43" fmla="*/ 65 h 207"/>
                <a:gd name="T44" fmla="*/ 1030 w 1600"/>
                <a:gd name="T45" fmla="*/ 202 h 207"/>
                <a:gd name="T46" fmla="*/ 969 w 1600"/>
                <a:gd name="T47" fmla="*/ 65 h 207"/>
                <a:gd name="T48" fmla="*/ 866 w 1600"/>
                <a:gd name="T49" fmla="*/ 19 h 207"/>
                <a:gd name="T50" fmla="*/ 1230 w 1600"/>
                <a:gd name="T51" fmla="*/ 19 h 207"/>
                <a:gd name="T52" fmla="*/ 1169 w 1600"/>
                <a:gd name="T53" fmla="*/ 202 h 207"/>
                <a:gd name="T54" fmla="*/ 1416 w 1600"/>
                <a:gd name="T55" fmla="*/ 14 h 207"/>
                <a:gd name="T56" fmla="*/ 1416 w 1600"/>
                <a:gd name="T57" fmla="*/ 207 h 207"/>
                <a:gd name="T58" fmla="*/ 1416 w 1600"/>
                <a:gd name="T59" fmla="*/ 14 h 207"/>
                <a:gd name="T60" fmla="*/ 1332 w 1600"/>
                <a:gd name="T61" fmla="*/ 110 h 207"/>
                <a:gd name="T62" fmla="*/ 1501 w 1600"/>
                <a:gd name="T63" fmla="*/ 111 h 207"/>
                <a:gd name="T64" fmla="*/ 1585 w 1600"/>
                <a:gd name="T65" fmla="*/ 19 h 207"/>
                <a:gd name="T66" fmla="*/ 1589 w 1600"/>
                <a:gd name="T67" fmla="*/ 15 h 207"/>
                <a:gd name="T68" fmla="*/ 1581 w 1600"/>
                <a:gd name="T69" fmla="*/ 9 h 207"/>
                <a:gd name="T70" fmla="*/ 1574 w 1600"/>
                <a:gd name="T71" fmla="*/ 28 h 207"/>
                <a:gd name="T72" fmla="*/ 1578 w 1600"/>
                <a:gd name="T73" fmla="*/ 21 h 207"/>
                <a:gd name="T74" fmla="*/ 1584 w 1600"/>
                <a:gd name="T75" fmla="*/ 23 h 207"/>
                <a:gd name="T76" fmla="*/ 1590 w 1600"/>
                <a:gd name="T77" fmla="*/ 28 h 207"/>
                <a:gd name="T78" fmla="*/ 1585 w 1600"/>
                <a:gd name="T79" fmla="*/ 19 h 207"/>
                <a:gd name="T80" fmla="*/ 1579 w 1600"/>
                <a:gd name="T81" fmla="*/ 18 h 207"/>
                <a:gd name="T82" fmla="*/ 1581 w 1600"/>
                <a:gd name="T83" fmla="*/ 12 h 207"/>
                <a:gd name="T84" fmla="*/ 1580 w 1600"/>
                <a:gd name="T85" fmla="*/ 18 h 207"/>
                <a:gd name="T86" fmla="*/ 1563 w 1600"/>
                <a:gd name="T87" fmla="*/ 18 h 207"/>
                <a:gd name="T88" fmla="*/ 1600 w 1600"/>
                <a:gd name="T89" fmla="*/ 18 h 207"/>
                <a:gd name="T90" fmla="*/ 1581 w 1600"/>
                <a:gd name="T91" fmla="*/ 33 h 207"/>
                <a:gd name="T92" fmla="*/ 1581 w 1600"/>
                <a:gd name="T93" fmla="*/ 4 h 207"/>
                <a:gd name="T94" fmla="*/ 1581 w 1600"/>
                <a:gd name="T95" fmla="*/ 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0" h="207">
                  <a:moveTo>
                    <a:pt x="115" y="18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35" y="202"/>
                    <a:pt x="235" y="202"/>
                    <a:pt x="235" y="202"/>
                  </a:cubicBezTo>
                  <a:cubicBezTo>
                    <a:pt x="303" y="202"/>
                    <a:pt x="303" y="202"/>
                    <a:pt x="303" y="202"/>
                  </a:cubicBezTo>
                  <a:cubicBezTo>
                    <a:pt x="188" y="18"/>
                    <a:pt x="188" y="18"/>
                    <a:pt x="188" y="18"/>
                  </a:cubicBezTo>
                  <a:lnTo>
                    <a:pt x="115" y="18"/>
                  </a:lnTo>
                  <a:close/>
                  <a:moveTo>
                    <a:pt x="108" y="131"/>
                  </a:moveTo>
                  <a:cubicBezTo>
                    <a:pt x="149" y="65"/>
                    <a:pt x="149" y="65"/>
                    <a:pt x="149" y="65"/>
                  </a:cubicBezTo>
                  <a:cubicBezTo>
                    <a:pt x="190" y="131"/>
                    <a:pt x="190" y="131"/>
                    <a:pt x="190" y="131"/>
                  </a:cubicBezTo>
                  <a:lnTo>
                    <a:pt x="108" y="131"/>
                  </a:lnTo>
                  <a:close/>
                  <a:moveTo>
                    <a:pt x="486" y="19"/>
                  </a:moveTo>
                  <a:cubicBezTo>
                    <a:pt x="325" y="19"/>
                    <a:pt x="325" y="19"/>
                    <a:pt x="325" y="19"/>
                  </a:cubicBezTo>
                  <a:cubicBezTo>
                    <a:pt x="325" y="202"/>
                    <a:pt x="325" y="202"/>
                    <a:pt x="325" y="202"/>
                  </a:cubicBezTo>
                  <a:cubicBezTo>
                    <a:pt x="386" y="202"/>
                    <a:pt x="386" y="202"/>
                    <a:pt x="386" y="202"/>
                  </a:cubicBezTo>
                  <a:cubicBezTo>
                    <a:pt x="386" y="158"/>
                    <a:pt x="386" y="158"/>
                    <a:pt x="386" y="158"/>
                  </a:cubicBezTo>
                  <a:cubicBezTo>
                    <a:pt x="396" y="158"/>
                    <a:pt x="468" y="158"/>
                    <a:pt x="485" y="158"/>
                  </a:cubicBezTo>
                  <a:cubicBezTo>
                    <a:pt x="535" y="158"/>
                    <a:pt x="571" y="146"/>
                    <a:pt x="571" y="89"/>
                  </a:cubicBezTo>
                  <a:cubicBezTo>
                    <a:pt x="571" y="31"/>
                    <a:pt x="535" y="19"/>
                    <a:pt x="486" y="19"/>
                  </a:cubicBezTo>
                  <a:close/>
                  <a:moveTo>
                    <a:pt x="481" y="116"/>
                  </a:moveTo>
                  <a:cubicBezTo>
                    <a:pt x="468" y="116"/>
                    <a:pt x="397" y="116"/>
                    <a:pt x="386" y="116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6" y="65"/>
                    <a:pt x="463" y="65"/>
                    <a:pt x="480" y="65"/>
                  </a:cubicBezTo>
                  <a:cubicBezTo>
                    <a:pt x="503" y="65"/>
                    <a:pt x="509" y="71"/>
                    <a:pt x="509" y="90"/>
                  </a:cubicBezTo>
                  <a:cubicBezTo>
                    <a:pt x="509" y="110"/>
                    <a:pt x="503" y="116"/>
                    <a:pt x="481" y="116"/>
                  </a:cubicBezTo>
                  <a:close/>
                  <a:moveTo>
                    <a:pt x="763" y="19"/>
                  </a:moveTo>
                  <a:cubicBezTo>
                    <a:pt x="602" y="19"/>
                    <a:pt x="602" y="19"/>
                    <a:pt x="602" y="19"/>
                  </a:cubicBezTo>
                  <a:cubicBezTo>
                    <a:pt x="602" y="202"/>
                    <a:pt x="602" y="202"/>
                    <a:pt x="602" y="202"/>
                  </a:cubicBezTo>
                  <a:cubicBezTo>
                    <a:pt x="663" y="202"/>
                    <a:pt x="663" y="202"/>
                    <a:pt x="663" y="202"/>
                  </a:cubicBezTo>
                  <a:cubicBezTo>
                    <a:pt x="663" y="158"/>
                    <a:pt x="663" y="158"/>
                    <a:pt x="663" y="158"/>
                  </a:cubicBezTo>
                  <a:cubicBezTo>
                    <a:pt x="673" y="158"/>
                    <a:pt x="745" y="158"/>
                    <a:pt x="762" y="158"/>
                  </a:cubicBezTo>
                  <a:cubicBezTo>
                    <a:pt x="812" y="158"/>
                    <a:pt x="848" y="146"/>
                    <a:pt x="848" y="89"/>
                  </a:cubicBezTo>
                  <a:cubicBezTo>
                    <a:pt x="848" y="31"/>
                    <a:pt x="812" y="19"/>
                    <a:pt x="763" y="19"/>
                  </a:cubicBezTo>
                  <a:close/>
                  <a:moveTo>
                    <a:pt x="758" y="116"/>
                  </a:moveTo>
                  <a:cubicBezTo>
                    <a:pt x="745" y="116"/>
                    <a:pt x="674" y="116"/>
                    <a:pt x="663" y="116"/>
                  </a:cubicBezTo>
                  <a:cubicBezTo>
                    <a:pt x="663" y="65"/>
                    <a:pt x="663" y="65"/>
                    <a:pt x="663" y="65"/>
                  </a:cubicBezTo>
                  <a:cubicBezTo>
                    <a:pt x="663" y="65"/>
                    <a:pt x="740" y="65"/>
                    <a:pt x="757" y="65"/>
                  </a:cubicBezTo>
                  <a:cubicBezTo>
                    <a:pt x="780" y="65"/>
                    <a:pt x="786" y="71"/>
                    <a:pt x="786" y="90"/>
                  </a:cubicBezTo>
                  <a:cubicBezTo>
                    <a:pt x="786" y="110"/>
                    <a:pt x="780" y="116"/>
                    <a:pt x="758" y="116"/>
                  </a:cubicBezTo>
                  <a:close/>
                  <a:moveTo>
                    <a:pt x="866" y="19"/>
                  </a:moveTo>
                  <a:cubicBezTo>
                    <a:pt x="1134" y="19"/>
                    <a:pt x="1134" y="19"/>
                    <a:pt x="1134" y="19"/>
                  </a:cubicBezTo>
                  <a:cubicBezTo>
                    <a:pt x="1134" y="65"/>
                    <a:pt x="1134" y="65"/>
                    <a:pt x="1134" y="65"/>
                  </a:cubicBezTo>
                  <a:cubicBezTo>
                    <a:pt x="1030" y="65"/>
                    <a:pt x="1030" y="65"/>
                    <a:pt x="1030" y="65"/>
                  </a:cubicBezTo>
                  <a:cubicBezTo>
                    <a:pt x="1030" y="202"/>
                    <a:pt x="1030" y="202"/>
                    <a:pt x="1030" y="202"/>
                  </a:cubicBezTo>
                  <a:cubicBezTo>
                    <a:pt x="969" y="202"/>
                    <a:pt x="969" y="202"/>
                    <a:pt x="969" y="202"/>
                  </a:cubicBezTo>
                  <a:cubicBezTo>
                    <a:pt x="969" y="65"/>
                    <a:pt x="969" y="65"/>
                    <a:pt x="969" y="65"/>
                  </a:cubicBezTo>
                  <a:cubicBezTo>
                    <a:pt x="866" y="65"/>
                    <a:pt x="866" y="65"/>
                    <a:pt x="866" y="65"/>
                  </a:cubicBezTo>
                  <a:lnTo>
                    <a:pt x="866" y="19"/>
                  </a:lnTo>
                  <a:close/>
                  <a:moveTo>
                    <a:pt x="1169" y="19"/>
                  </a:moveTo>
                  <a:cubicBezTo>
                    <a:pt x="1230" y="19"/>
                    <a:pt x="1230" y="19"/>
                    <a:pt x="1230" y="19"/>
                  </a:cubicBezTo>
                  <a:cubicBezTo>
                    <a:pt x="1230" y="202"/>
                    <a:pt x="1230" y="202"/>
                    <a:pt x="1230" y="202"/>
                  </a:cubicBezTo>
                  <a:cubicBezTo>
                    <a:pt x="1169" y="202"/>
                    <a:pt x="1169" y="202"/>
                    <a:pt x="1169" y="202"/>
                  </a:cubicBezTo>
                  <a:lnTo>
                    <a:pt x="1169" y="19"/>
                  </a:lnTo>
                  <a:close/>
                  <a:moveTo>
                    <a:pt x="1416" y="14"/>
                  </a:moveTo>
                  <a:cubicBezTo>
                    <a:pt x="1312" y="14"/>
                    <a:pt x="1265" y="30"/>
                    <a:pt x="1265" y="111"/>
                  </a:cubicBezTo>
                  <a:cubicBezTo>
                    <a:pt x="1265" y="191"/>
                    <a:pt x="1311" y="207"/>
                    <a:pt x="1416" y="207"/>
                  </a:cubicBezTo>
                  <a:cubicBezTo>
                    <a:pt x="1520" y="207"/>
                    <a:pt x="1567" y="191"/>
                    <a:pt x="1567" y="110"/>
                  </a:cubicBezTo>
                  <a:cubicBezTo>
                    <a:pt x="1567" y="30"/>
                    <a:pt x="1520" y="14"/>
                    <a:pt x="1416" y="14"/>
                  </a:cubicBezTo>
                  <a:close/>
                  <a:moveTo>
                    <a:pt x="1416" y="162"/>
                  </a:moveTo>
                  <a:cubicBezTo>
                    <a:pt x="1350" y="162"/>
                    <a:pt x="1332" y="158"/>
                    <a:pt x="1332" y="110"/>
                  </a:cubicBezTo>
                  <a:cubicBezTo>
                    <a:pt x="1332" y="63"/>
                    <a:pt x="1350" y="60"/>
                    <a:pt x="1416" y="60"/>
                  </a:cubicBezTo>
                  <a:cubicBezTo>
                    <a:pt x="1481" y="60"/>
                    <a:pt x="1501" y="63"/>
                    <a:pt x="1501" y="111"/>
                  </a:cubicBezTo>
                  <a:cubicBezTo>
                    <a:pt x="1501" y="158"/>
                    <a:pt x="1483" y="162"/>
                    <a:pt x="1416" y="162"/>
                  </a:cubicBezTo>
                  <a:close/>
                  <a:moveTo>
                    <a:pt x="1585" y="19"/>
                  </a:moveTo>
                  <a:cubicBezTo>
                    <a:pt x="1585" y="19"/>
                    <a:pt x="1585" y="19"/>
                    <a:pt x="1585" y="19"/>
                  </a:cubicBezTo>
                  <a:cubicBezTo>
                    <a:pt x="1588" y="18"/>
                    <a:pt x="1589" y="17"/>
                    <a:pt x="1589" y="15"/>
                  </a:cubicBezTo>
                  <a:cubicBezTo>
                    <a:pt x="1589" y="13"/>
                    <a:pt x="1588" y="11"/>
                    <a:pt x="1587" y="11"/>
                  </a:cubicBezTo>
                  <a:cubicBezTo>
                    <a:pt x="1586" y="10"/>
                    <a:pt x="1585" y="9"/>
                    <a:pt x="1581" y="9"/>
                  </a:cubicBezTo>
                  <a:cubicBezTo>
                    <a:pt x="1578" y="9"/>
                    <a:pt x="1576" y="9"/>
                    <a:pt x="1574" y="10"/>
                  </a:cubicBezTo>
                  <a:cubicBezTo>
                    <a:pt x="1574" y="28"/>
                    <a:pt x="1574" y="28"/>
                    <a:pt x="1574" y="28"/>
                  </a:cubicBezTo>
                  <a:cubicBezTo>
                    <a:pt x="1578" y="28"/>
                    <a:pt x="1578" y="28"/>
                    <a:pt x="1578" y="28"/>
                  </a:cubicBezTo>
                  <a:cubicBezTo>
                    <a:pt x="1578" y="21"/>
                    <a:pt x="1578" y="21"/>
                    <a:pt x="1578" y="21"/>
                  </a:cubicBezTo>
                  <a:cubicBezTo>
                    <a:pt x="1580" y="21"/>
                    <a:pt x="1580" y="21"/>
                    <a:pt x="1580" y="21"/>
                  </a:cubicBezTo>
                  <a:cubicBezTo>
                    <a:pt x="1583" y="21"/>
                    <a:pt x="1584" y="22"/>
                    <a:pt x="1584" y="23"/>
                  </a:cubicBezTo>
                  <a:cubicBezTo>
                    <a:pt x="1585" y="26"/>
                    <a:pt x="1585" y="27"/>
                    <a:pt x="1586" y="28"/>
                  </a:cubicBezTo>
                  <a:cubicBezTo>
                    <a:pt x="1590" y="28"/>
                    <a:pt x="1590" y="28"/>
                    <a:pt x="1590" y="28"/>
                  </a:cubicBezTo>
                  <a:cubicBezTo>
                    <a:pt x="1590" y="27"/>
                    <a:pt x="1589" y="26"/>
                    <a:pt x="1589" y="23"/>
                  </a:cubicBezTo>
                  <a:cubicBezTo>
                    <a:pt x="1588" y="21"/>
                    <a:pt x="1587" y="20"/>
                    <a:pt x="1585" y="19"/>
                  </a:cubicBezTo>
                  <a:close/>
                  <a:moveTo>
                    <a:pt x="1580" y="18"/>
                  </a:moveTo>
                  <a:cubicBezTo>
                    <a:pt x="1579" y="18"/>
                    <a:pt x="1579" y="18"/>
                    <a:pt x="1579" y="18"/>
                  </a:cubicBezTo>
                  <a:cubicBezTo>
                    <a:pt x="1579" y="12"/>
                    <a:pt x="1579" y="12"/>
                    <a:pt x="1579" y="12"/>
                  </a:cubicBezTo>
                  <a:cubicBezTo>
                    <a:pt x="1579" y="12"/>
                    <a:pt x="1580" y="12"/>
                    <a:pt x="1581" y="12"/>
                  </a:cubicBezTo>
                  <a:cubicBezTo>
                    <a:pt x="1583" y="12"/>
                    <a:pt x="1585" y="13"/>
                    <a:pt x="1585" y="15"/>
                  </a:cubicBezTo>
                  <a:cubicBezTo>
                    <a:pt x="1585" y="17"/>
                    <a:pt x="1583" y="18"/>
                    <a:pt x="1580" y="18"/>
                  </a:cubicBezTo>
                  <a:close/>
                  <a:moveTo>
                    <a:pt x="1581" y="0"/>
                  </a:moveTo>
                  <a:cubicBezTo>
                    <a:pt x="1571" y="0"/>
                    <a:pt x="1563" y="8"/>
                    <a:pt x="1563" y="18"/>
                  </a:cubicBezTo>
                  <a:cubicBezTo>
                    <a:pt x="1563" y="29"/>
                    <a:pt x="1571" y="37"/>
                    <a:pt x="1581" y="37"/>
                  </a:cubicBezTo>
                  <a:cubicBezTo>
                    <a:pt x="1592" y="37"/>
                    <a:pt x="1600" y="29"/>
                    <a:pt x="1600" y="18"/>
                  </a:cubicBezTo>
                  <a:cubicBezTo>
                    <a:pt x="1600" y="8"/>
                    <a:pt x="1592" y="0"/>
                    <a:pt x="1581" y="0"/>
                  </a:cubicBezTo>
                  <a:close/>
                  <a:moveTo>
                    <a:pt x="1581" y="33"/>
                  </a:moveTo>
                  <a:cubicBezTo>
                    <a:pt x="1573" y="33"/>
                    <a:pt x="1567" y="26"/>
                    <a:pt x="1567" y="18"/>
                  </a:cubicBezTo>
                  <a:cubicBezTo>
                    <a:pt x="1567" y="10"/>
                    <a:pt x="1573" y="4"/>
                    <a:pt x="1581" y="4"/>
                  </a:cubicBezTo>
                  <a:cubicBezTo>
                    <a:pt x="1589" y="4"/>
                    <a:pt x="1595" y="10"/>
                    <a:pt x="1595" y="19"/>
                  </a:cubicBezTo>
                  <a:cubicBezTo>
                    <a:pt x="1595" y="26"/>
                    <a:pt x="1589" y="33"/>
                    <a:pt x="1581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63E4C6F-B0D6-4B76-8A62-1293718DCB90}"/>
              </a:ext>
            </a:extLst>
          </p:cNvPr>
          <p:cNvSpPr txBox="1"/>
          <p:nvPr userDrawn="1"/>
        </p:nvSpPr>
        <p:spPr>
          <a:xfrm>
            <a:off x="5784852" y="1193803"/>
            <a:ext cx="111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bg1">
                    <a:alpha val="50000"/>
                  </a:schemeClr>
                </a:solidFill>
              </a:rPr>
              <a:t>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96BA8C-3F38-4B1A-90B7-5C1F6D56B91E}"/>
              </a:ext>
            </a:extLst>
          </p:cNvPr>
          <p:cNvSpPr txBox="1"/>
          <p:nvPr userDrawn="1"/>
        </p:nvSpPr>
        <p:spPr>
          <a:xfrm>
            <a:off x="10871200" y="3429004"/>
            <a:ext cx="111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bg1">
                    <a:alpha val="50000"/>
                  </a:schemeClr>
                </a:solidFill>
              </a:rPr>
              <a:t>”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9F11767-2985-41BA-8703-50352AF4FD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3653" y="1600200"/>
            <a:ext cx="5137151" cy="2448984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4267" smtClean="0">
                <a:solidFill>
                  <a:srgbClr val="FFFFFF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marL="365734" lvl="0" indent="-365734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1AD674-C147-471E-A48A-AD7A2D4CD2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990600"/>
            <a:ext cx="5384800" cy="5867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28819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 Splash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1216C7-912A-6743-8D6F-645BE0B7A5A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75176" y="6519617"/>
            <a:ext cx="937600" cy="249665"/>
            <a:chOff x="118" y="883"/>
            <a:chExt cx="5528" cy="147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B7E6E14-D7AB-E144-8F7C-08C2E0409EC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" y="883"/>
              <a:ext cx="1469" cy="1472"/>
            </a:xfrm>
            <a:custGeom>
              <a:avLst/>
              <a:gdLst>
                <a:gd name="T0" fmla="*/ 408 w 621"/>
                <a:gd name="T1" fmla="*/ 507 h 620"/>
                <a:gd name="T2" fmla="*/ 445 w 621"/>
                <a:gd name="T3" fmla="*/ 538 h 620"/>
                <a:gd name="T4" fmla="*/ 439 w 621"/>
                <a:gd name="T5" fmla="*/ 593 h 620"/>
                <a:gd name="T6" fmla="*/ 386 w 621"/>
                <a:gd name="T7" fmla="*/ 564 h 620"/>
                <a:gd name="T8" fmla="*/ 575 w 621"/>
                <a:gd name="T9" fmla="*/ 331 h 620"/>
                <a:gd name="T10" fmla="*/ 621 w 621"/>
                <a:gd name="T11" fmla="*/ 321 h 620"/>
                <a:gd name="T12" fmla="*/ 621 w 621"/>
                <a:gd name="T13" fmla="*/ 299 h 620"/>
                <a:gd name="T14" fmla="*/ 575 w 621"/>
                <a:gd name="T15" fmla="*/ 289 h 620"/>
                <a:gd name="T16" fmla="*/ 524 w 621"/>
                <a:gd name="T17" fmla="*/ 257 h 620"/>
                <a:gd name="T18" fmla="*/ 556 w 621"/>
                <a:gd name="T19" fmla="*/ 208 h 620"/>
                <a:gd name="T20" fmla="*/ 583 w 621"/>
                <a:gd name="T21" fmla="*/ 161 h 620"/>
                <a:gd name="T22" fmla="*/ 550 w 621"/>
                <a:gd name="T23" fmla="*/ 198 h 620"/>
                <a:gd name="T24" fmla="*/ 487 w 621"/>
                <a:gd name="T25" fmla="*/ 177 h 620"/>
                <a:gd name="T26" fmla="*/ 528 w 621"/>
                <a:gd name="T27" fmla="*/ 159 h 620"/>
                <a:gd name="T28" fmla="*/ 537 w 621"/>
                <a:gd name="T29" fmla="*/ 98 h 620"/>
                <a:gd name="T30" fmla="*/ 510 w 621"/>
                <a:gd name="T31" fmla="*/ 137 h 620"/>
                <a:gd name="T32" fmla="*/ 454 w 621"/>
                <a:gd name="T33" fmla="*/ 143 h 620"/>
                <a:gd name="T34" fmla="*/ 491 w 621"/>
                <a:gd name="T35" fmla="*/ 116 h 620"/>
                <a:gd name="T36" fmla="*/ 478 w 621"/>
                <a:gd name="T37" fmla="*/ 48 h 620"/>
                <a:gd name="T38" fmla="*/ 416 w 621"/>
                <a:gd name="T39" fmla="*/ 66 h 620"/>
                <a:gd name="T40" fmla="*/ 387 w 621"/>
                <a:gd name="T41" fmla="*/ 104 h 620"/>
                <a:gd name="T42" fmla="*/ 384 w 621"/>
                <a:gd name="T43" fmla="*/ 55 h 620"/>
                <a:gd name="T44" fmla="*/ 365 w 621"/>
                <a:gd name="T45" fmla="*/ 4 h 620"/>
                <a:gd name="T46" fmla="*/ 344 w 621"/>
                <a:gd name="T47" fmla="*/ 47 h 620"/>
                <a:gd name="T48" fmla="*/ 325 w 621"/>
                <a:gd name="T49" fmla="*/ 91 h 620"/>
                <a:gd name="T50" fmla="*/ 319 w 621"/>
                <a:gd name="T51" fmla="*/ 45 h 620"/>
                <a:gd name="T52" fmla="*/ 311 w 621"/>
                <a:gd name="T53" fmla="*/ 0 h 620"/>
                <a:gd name="T54" fmla="*/ 311 w 621"/>
                <a:gd name="T55" fmla="*/ 620 h 620"/>
                <a:gd name="T56" fmla="*/ 317 w 621"/>
                <a:gd name="T57" fmla="*/ 575 h 620"/>
                <a:gd name="T58" fmla="*/ 338 w 621"/>
                <a:gd name="T59" fmla="*/ 619 h 620"/>
                <a:gd name="T60" fmla="*/ 353 w 621"/>
                <a:gd name="T61" fmla="*/ 571 h 620"/>
                <a:gd name="T62" fmla="*/ 331 w 621"/>
                <a:gd name="T63" fmla="*/ 529 h 620"/>
                <a:gd name="T64" fmla="*/ 311 w 621"/>
                <a:gd name="T65" fmla="*/ 484 h 620"/>
                <a:gd name="T66" fmla="*/ 311 w 621"/>
                <a:gd name="T67" fmla="*/ 136 h 620"/>
                <a:gd name="T68" fmla="*/ 409 w 621"/>
                <a:gd name="T69" fmla="*/ 113 h 620"/>
                <a:gd name="T70" fmla="*/ 403 w 621"/>
                <a:gd name="T71" fmla="*/ 162 h 620"/>
                <a:gd name="T72" fmla="*/ 512 w 621"/>
                <a:gd name="T73" fmla="*/ 222 h 620"/>
                <a:gd name="T74" fmla="*/ 477 w 621"/>
                <a:gd name="T75" fmla="*/ 258 h 620"/>
                <a:gd name="T76" fmla="*/ 459 w 621"/>
                <a:gd name="T77" fmla="*/ 402 h 620"/>
                <a:gd name="T78" fmla="*/ 479 w 621"/>
                <a:gd name="T79" fmla="*/ 451 h 620"/>
                <a:gd name="T80" fmla="*/ 504 w 621"/>
                <a:gd name="T81" fmla="*/ 491 h 620"/>
                <a:gd name="T82" fmla="*/ 572 w 621"/>
                <a:gd name="T83" fmla="*/ 478 h 620"/>
                <a:gd name="T84" fmla="*/ 553 w 621"/>
                <a:gd name="T85" fmla="*/ 417 h 620"/>
                <a:gd name="T86" fmla="*/ 518 w 621"/>
                <a:gd name="T87" fmla="*/ 384 h 620"/>
                <a:gd name="T88" fmla="*/ 565 w 621"/>
                <a:gd name="T89" fmla="*/ 385 h 620"/>
                <a:gd name="T90" fmla="*/ 616 w 621"/>
                <a:gd name="T91" fmla="*/ 365 h 620"/>
                <a:gd name="T92" fmla="*/ 574 w 621"/>
                <a:gd name="T93" fmla="*/ 346 h 620"/>
                <a:gd name="T94" fmla="*/ 530 w 621"/>
                <a:gd name="T95" fmla="*/ 328 h 620"/>
                <a:gd name="T96" fmla="*/ 483 w 621"/>
                <a:gd name="T97" fmla="*/ 510 h 620"/>
                <a:gd name="T98" fmla="*/ 430 w 621"/>
                <a:gd name="T99" fmla="*/ 494 h 620"/>
                <a:gd name="T100" fmla="*/ 387 w 621"/>
                <a:gd name="T101" fmla="*/ 467 h 620"/>
                <a:gd name="T102" fmla="*/ 425 w 621"/>
                <a:gd name="T103" fmla="*/ 498 h 620"/>
                <a:gd name="T104" fmla="*/ 477 w 621"/>
                <a:gd name="T105" fmla="*/ 517 h 620"/>
                <a:gd name="T106" fmla="*/ 522 w 621"/>
                <a:gd name="T107" fmla="*/ 538 h 620"/>
                <a:gd name="T108" fmla="*/ 483 w 621"/>
                <a:gd name="T109" fmla="*/ 51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1" h="620">
                  <a:moveTo>
                    <a:pt x="373" y="521"/>
                  </a:moveTo>
                  <a:cubicBezTo>
                    <a:pt x="385" y="517"/>
                    <a:pt x="397" y="512"/>
                    <a:pt x="408" y="507"/>
                  </a:cubicBezTo>
                  <a:cubicBezTo>
                    <a:pt x="431" y="546"/>
                    <a:pt x="431" y="546"/>
                    <a:pt x="431" y="546"/>
                  </a:cubicBezTo>
                  <a:cubicBezTo>
                    <a:pt x="432" y="546"/>
                    <a:pt x="444" y="539"/>
                    <a:pt x="445" y="538"/>
                  </a:cubicBezTo>
                  <a:cubicBezTo>
                    <a:pt x="468" y="577"/>
                    <a:pt x="468" y="577"/>
                    <a:pt x="468" y="577"/>
                  </a:cubicBezTo>
                  <a:cubicBezTo>
                    <a:pt x="459" y="583"/>
                    <a:pt x="449" y="588"/>
                    <a:pt x="439" y="593"/>
                  </a:cubicBezTo>
                  <a:cubicBezTo>
                    <a:pt x="420" y="552"/>
                    <a:pt x="420" y="552"/>
                    <a:pt x="420" y="552"/>
                  </a:cubicBezTo>
                  <a:cubicBezTo>
                    <a:pt x="409" y="557"/>
                    <a:pt x="398" y="561"/>
                    <a:pt x="386" y="564"/>
                  </a:cubicBezTo>
                  <a:lnTo>
                    <a:pt x="373" y="521"/>
                  </a:lnTo>
                  <a:close/>
                  <a:moveTo>
                    <a:pt x="575" y="331"/>
                  </a:moveTo>
                  <a:cubicBezTo>
                    <a:pt x="575" y="328"/>
                    <a:pt x="575" y="324"/>
                    <a:pt x="576" y="320"/>
                  </a:cubicBezTo>
                  <a:cubicBezTo>
                    <a:pt x="621" y="321"/>
                    <a:pt x="621" y="321"/>
                    <a:pt x="621" y="321"/>
                  </a:cubicBezTo>
                  <a:cubicBezTo>
                    <a:pt x="621" y="317"/>
                    <a:pt x="621" y="314"/>
                    <a:pt x="621" y="310"/>
                  </a:cubicBezTo>
                  <a:cubicBezTo>
                    <a:pt x="621" y="306"/>
                    <a:pt x="621" y="303"/>
                    <a:pt x="621" y="299"/>
                  </a:cubicBezTo>
                  <a:cubicBezTo>
                    <a:pt x="576" y="301"/>
                    <a:pt x="576" y="301"/>
                    <a:pt x="576" y="301"/>
                  </a:cubicBezTo>
                  <a:cubicBezTo>
                    <a:pt x="575" y="297"/>
                    <a:pt x="575" y="293"/>
                    <a:pt x="575" y="289"/>
                  </a:cubicBezTo>
                  <a:cubicBezTo>
                    <a:pt x="530" y="292"/>
                    <a:pt x="530" y="292"/>
                    <a:pt x="530" y="292"/>
                  </a:cubicBezTo>
                  <a:cubicBezTo>
                    <a:pt x="529" y="280"/>
                    <a:pt x="527" y="268"/>
                    <a:pt x="524" y="257"/>
                  </a:cubicBezTo>
                  <a:cubicBezTo>
                    <a:pt x="568" y="246"/>
                    <a:pt x="568" y="246"/>
                    <a:pt x="568" y="246"/>
                  </a:cubicBezTo>
                  <a:cubicBezTo>
                    <a:pt x="565" y="233"/>
                    <a:pt x="561" y="220"/>
                    <a:pt x="556" y="208"/>
                  </a:cubicBezTo>
                  <a:cubicBezTo>
                    <a:pt x="597" y="191"/>
                    <a:pt x="597" y="191"/>
                    <a:pt x="597" y="191"/>
                  </a:cubicBezTo>
                  <a:cubicBezTo>
                    <a:pt x="593" y="181"/>
                    <a:pt x="588" y="171"/>
                    <a:pt x="583" y="161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5" y="188"/>
                    <a:pt x="548" y="193"/>
                    <a:pt x="550" y="198"/>
                  </a:cubicBezTo>
                  <a:cubicBezTo>
                    <a:pt x="510" y="217"/>
                    <a:pt x="510" y="217"/>
                    <a:pt x="510" y="217"/>
                  </a:cubicBezTo>
                  <a:cubicBezTo>
                    <a:pt x="503" y="202"/>
                    <a:pt x="497" y="190"/>
                    <a:pt x="487" y="177"/>
                  </a:cubicBezTo>
                  <a:cubicBezTo>
                    <a:pt x="522" y="150"/>
                    <a:pt x="522" y="150"/>
                    <a:pt x="522" y="150"/>
                  </a:cubicBezTo>
                  <a:cubicBezTo>
                    <a:pt x="525" y="153"/>
                    <a:pt x="525" y="155"/>
                    <a:pt x="528" y="159"/>
                  </a:cubicBezTo>
                  <a:cubicBezTo>
                    <a:pt x="565" y="133"/>
                    <a:pt x="565" y="133"/>
                    <a:pt x="565" y="133"/>
                  </a:cubicBezTo>
                  <a:cubicBezTo>
                    <a:pt x="557" y="120"/>
                    <a:pt x="547" y="109"/>
                    <a:pt x="537" y="98"/>
                  </a:cubicBezTo>
                  <a:cubicBezTo>
                    <a:pt x="504" y="129"/>
                    <a:pt x="504" y="129"/>
                    <a:pt x="504" y="129"/>
                  </a:cubicBezTo>
                  <a:cubicBezTo>
                    <a:pt x="507" y="133"/>
                    <a:pt x="507" y="133"/>
                    <a:pt x="510" y="137"/>
                  </a:cubicBezTo>
                  <a:cubicBezTo>
                    <a:pt x="476" y="166"/>
                    <a:pt x="476" y="166"/>
                    <a:pt x="476" y="166"/>
                  </a:cubicBezTo>
                  <a:cubicBezTo>
                    <a:pt x="468" y="156"/>
                    <a:pt x="463" y="151"/>
                    <a:pt x="454" y="143"/>
                  </a:cubicBezTo>
                  <a:cubicBezTo>
                    <a:pt x="483" y="109"/>
                    <a:pt x="483" y="109"/>
                    <a:pt x="483" y="109"/>
                  </a:cubicBezTo>
                  <a:cubicBezTo>
                    <a:pt x="486" y="112"/>
                    <a:pt x="488" y="114"/>
                    <a:pt x="491" y="116"/>
                  </a:cubicBezTo>
                  <a:cubicBezTo>
                    <a:pt x="522" y="82"/>
                    <a:pt x="522" y="82"/>
                    <a:pt x="522" y="82"/>
                  </a:cubicBezTo>
                  <a:cubicBezTo>
                    <a:pt x="508" y="70"/>
                    <a:pt x="493" y="58"/>
                    <a:pt x="478" y="48"/>
                  </a:cubicBezTo>
                  <a:cubicBezTo>
                    <a:pt x="453" y="87"/>
                    <a:pt x="453" y="87"/>
                    <a:pt x="453" y="87"/>
                  </a:cubicBezTo>
                  <a:cubicBezTo>
                    <a:pt x="440" y="78"/>
                    <a:pt x="431" y="72"/>
                    <a:pt x="416" y="66"/>
                  </a:cubicBezTo>
                  <a:cubicBezTo>
                    <a:pt x="399" y="108"/>
                    <a:pt x="399" y="108"/>
                    <a:pt x="399" y="108"/>
                  </a:cubicBezTo>
                  <a:cubicBezTo>
                    <a:pt x="397" y="107"/>
                    <a:pt x="389" y="104"/>
                    <a:pt x="387" y="104"/>
                  </a:cubicBezTo>
                  <a:cubicBezTo>
                    <a:pt x="403" y="61"/>
                    <a:pt x="403" y="61"/>
                    <a:pt x="403" y="61"/>
                  </a:cubicBezTo>
                  <a:cubicBezTo>
                    <a:pt x="397" y="59"/>
                    <a:pt x="391" y="57"/>
                    <a:pt x="384" y="55"/>
                  </a:cubicBezTo>
                  <a:cubicBezTo>
                    <a:pt x="397" y="12"/>
                    <a:pt x="397" y="12"/>
                    <a:pt x="397" y="12"/>
                  </a:cubicBezTo>
                  <a:cubicBezTo>
                    <a:pt x="386" y="9"/>
                    <a:pt x="376" y="6"/>
                    <a:pt x="365" y="4"/>
                  </a:cubicBezTo>
                  <a:cubicBezTo>
                    <a:pt x="357" y="49"/>
                    <a:pt x="357" y="49"/>
                    <a:pt x="357" y="49"/>
                  </a:cubicBezTo>
                  <a:cubicBezTo>
                    <a:pt x="353" y="48"/>
                    <a:pt x="348" y="47"/>
                    <a:pt x="344" y="47"/>
                  </a:cubicBezTo>
                  <a:cubicBezTo>
                    <a:pt x="338" y="92"/>
                    <a:pt x="338" y="92"/>
                    <a:pt x="338" y="92"/>
                  </a:cubicBezTo>
                  <a:cubicBezTo>
                    <a:pt x="336" y="91"/>
                    <a:pt x="327" y="91"/>
                    <a:pt x="325" y="9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4" y="45"/>
                    <a:pt x="325" y="45"/>
                    <a:pt x="319" y="45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7" y="0"/>
                    <a:pt x="314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14" y="620"/>
                    <a:pt x="315" y="620"/>
                    <a:pt x="318" y="620"/>
                  </a:cubicBezTo>
                  <a:cubicBezTo>
                    <a:pt x="317" y="575"/>
                    <a:pt x="317" y="575"/>
                    <a:pt x="317" y="575"/>
                  </a:cubicBezTo>
                  <a:cubicBezTo>
                    <a:pt x="322" y="575"/>
                    <a:pt x="328" y="575"/>
                    <a:pt x="333" y="574"/>
                  </a:cubicBezTo>
                  <a:cubicBezTo>
                    <a:pt x="338" y="619"/>
                    <a:pt x="338" y="619"/>
                    <a:pt x="338" y="619"/>
                  </a:cubicBezTo>
                  <a:cubicBezTo>
                    <a:pt x="340" y="619"/>
                    <a:pt x="361" y="616"/>
                    <a:pt x="363" y="616"/>
                  </a:cubicBezTo>
                  <a:cubicBezTo>
                    <a:pt x="353" y="571"/>
                    <a:pt x="353" y="571"/>
                    <a:pt x="353" y="571"/>
                  </a:cubicBezTo>
                  <a:cubicBezTo>
                    <a:pt x="352" y="571"/>
                    <a:pt x="341" y="573"/>
                    <a:pt x="335" y="574"/>
                  </a:cubicBezTo>
                  <a:cubicBezTo>
                    <a:pt x="331" y="529"/>
                    <a:pt x="331" y="529"/>
                    <a:pt x="331" y="529"/>
                  </a:cubicBezTo>
                  <a:cubicBezTo>
                    <a:pt x="324" y="529"/>
                    <a:pt x="317" y="530"/>
                    <a:pt x="311" y="530"/>
                  </a:cubicBezTo>
                  <a:cubicBezTo>
                    <a:pt x="311" y="484"/>
                    <a:pt x="311" y="484"/>
                    <a:pt x="311" y="484"/>
                  </a:cubicBezTo>
                  <a:cubicBezTo>
                    <a:pt x="214" y="484"/>
                    <a:pt x="136" y="406"/>
                    <a:pt x="136" y="310"/>
                  </a:cubicBezTo>
                  <a:cubicBezTo>
                    <a:pt x="136" y="214"/>
                    <a:pt x="214" y="136"/>
                    <a:pt x="311" y="136"/>
                  </a:cubicBezTo>
                  <a:cubicBezTo>
                    <a:pt x="338" y="136"/>
                    <a:pt x="364" y="142"/>
                    <a:pt x="388" y="154"/>
                  </a:cubicBezTo>
                  <a:cubicBezTo>
                    <a:pt x="409" y="113"/>
                    <a:pt x="409" y="113"/>
                    <a:pt x="409" y="113"/>
                  </a:cubicBezTo>
                  <a:cubicBezTo>
                    <a:pt x="412" y="115"/>
                    <a:pt x="421" y="121"/>
                    <a:pt x="424" y="122"/>
                  </a:cubicBezTo>
                  <a:cubicBezTo>
                    <a:pt x="403" y="162"/>
                    <a:pt x="403" y="162"/>
                    <a:pt x="403" y="162"/>
                  </a:cubicBezTo>
                  <a:cubicBezTo>
                    <a:pt x="433" y="181"/>
                    <a:pt x="456" y="208"/>
                    <a:pt x="470" y="240"/>
                  </a:cubicBezTo>
                  <a:cubicBezTo>
                    <a:pt x="512" y="222"/>
                    <a:pt x="512" y="222"/>
                    <a:pt x="512" y="222"/>
                  </a:cubicBezTo>
                  <a:cubicBezTo>
                    <a:pt x="513" y="225"/>
                    <a:pt x="518" y="237"/>
                    <a:pt x="519" y="241"/>
                  </a:cubicBezTo>
                  <a:cubicBezTo>
                    <a:pt x="477" y="258"/>
                    <a:pt x="477" y="258"/>
                    <a:pt x="477" y="258"/>
                  </a:cubicBezTo>
                  <a:cubicBezTo>
                    <a:pt x="482" y="274"/>
                    <a:pt x="485" y="292"/>
                    <a:pt x="485" y="310"/>
                  </a:cubicBezTo>
                  <a:cubicBezTo>
                    <a:pt x="485" y="343"/>
                    <a:pt x="476" y="375"/>
                    <a:pt x="459" y="402"/>
                  </a:cubicBezTo>
                  <a:cubicBezTo>
                    <a:pt x="497" y="426"/>
                    <a:pt x="497" y="426"/>
                    <a:pt x="497" y="426"/>
                  </a:cubicBezTo>
                  <a:cubicBezTo>
                    <a:pt x="491" y="435"/>
                    <a:pt x="486" y="443"/>
                    <a:pt x="479" y="451"/>
                  </a:cubicBezTo>
                  <a:cubicBezTo>
                    <a:pt x="513" y="480"/>
                    <a:pt x="513" y="480"/>
                    <a:pt x="513" y="480"/>
                  </a:cubicBezTo>
                  <a:cubicBezTo>
                    <a:pt x="510" y="484"/>
                    <a:pt x="507" y="487"/>
                    <a:pt x="504" y="491"/>
                  </a:cubicBezTo>
                  <a:cubicBezTo>
                    <a:pt x="537" y="522"/>
                    <a:pt x="537" y="522"/>
                    <a:pt x="537" y="522"/>
                  </a:cubicBezTo>
                  <a:cubicBezTo>
                    <a:pt x="550" y="508"/>
                    <a:pt x="562" y="494"/>
                    <a:pt x="572" y="478"/>
                  </a:cubicBezTo>
                  <a:cubicBezTo>
                    <a:pt x="533" y="454"/>
                    <a:pt x="533" y="454"/>
                    <a:pt x="533" y="454"/>
                  </a:cubicBezTo>
                  <a:cubicBezTo>
                    <a:pt x="541" y="442"/>
                    <a:pt x="548" y="430"/>
                    <a:pt x="553" y="417"/>
                  </a:cubicBezTo>
                  <a:cubicBezTo>
                    <a:pt x="512" y="397"/>
                    <a:pt x="512" y="397"/>
                    <a:pt x="512" y="397"/>
                  </a:cubicBezTo>
                  <a:cubicBezTo>
                    <a:pt x="513" y="395"/>
                    <a:pt x="517" y="386"/>
                    <a:pt x="518" y="384"/>
                  </a:cubicBezTo>
                  <a:cubicBezTo>
                    <a:pt x="561" y="399"/>
                    <a:pt x="561" y="399"/>
                    <a:pt x="561" y="399"/>
                  </a:cubicBezTo>
                  <a:cubicBezTo>
                    <a:pt x="562" y="394"/>
                    <a:pt x="564" y="390"/>
                    <a:pt x="565" y="385"/>
                  </a:cubicBezTo>
                  <a:cubicBezTo>
                    <a:pt x="608" y="398"/>
                    <a:pt x="608" y="398"/>
                    <a:pt x="608" y="398"/>
                  </a:cubicBezTo>
                  <a:cubicBezTo>
                    <a:pt x="612" y="387"/>
                    <a:pt x="614" y="376"/>
                    <a:pt x="616" y="365"/>
                  </a:cubicBezTo>
                  <a:cubicBezTo>
                    <a:pt x="572" y="357"/>
                    <a:pt x="572" y="357"/>
                    <a:pt x="572" y="357"/>
                  </a:cubicBezTo>
                  <a:cubicBezTo>
                    <a:pt x="573" y="352"/>
                    <a:pt x="574" y="351"/>
                    <a:pt x="574" y="346"/>
                  </a:cubicBezTo>
                  <a:cubicBezTo>
                    <a:pt x="529" y="341"/>
                    <a:pt x="529" y="341"/>
                    <a:pt x="529" y="341"/>
                  </a:cubicBezTo>
                  <a:cubicBezTo>
                    <a:pt x="529" y="338"/>
                    <a:pt x="530" y="330"/>
                    <a:pt x="530" y="328"/>
                  </a:cubicBezTo>
                  <a:lnTo>
                    <a:pt x="575" y="331"/>
                  </a:lnTo>
                  <a:close/>
                  <a:moveTo>
                    <a:pt x="483" y="510"/>
                  </a:moveTo>
                  <a:cubicBezTo>
                    <a:pt x="454" y="476"/>
                    <a:pt x="454" y="476"/>
                    <a:pt x="454" y="476"/>
                  </a:cubicBezTo>
                  <a:cubicBezTo>
                    <a:pt x="445" y="484"/>
                    <a:pt x="440" y="488"/>
                    <a:pt x="430" y="494"/>
                  </a:cubicBezTo>
                  <a:cubicBezTo>
                    <a:pt x="406" y="456"/>
                    <a:pt x="406" y="456"/>
                    <a:pt x="406" y="456"/>
                  </a:cubicBezTo>
                  <a:cubicBezTo>
                    <a:pt x="403" y="457"/>
                    <a:pt x="387" y="467"/>
                    <a:pt x="387" y="467"/>
                  </a:cubicBezTo>
                  <a:cubicBezTo>
                    <a:pt x="408" y="507"/>
                    <a:pt x="408" y="507"/>
                    <a:pt x="408" y="507"/>
                  </a:cubicBezTo>
                  <a:cubicBezTo>
                    <a:pt x="408" y="507"/>
                    <a:pt x="425" y="498"/>
                    <a:pt x="425" y="498"/>
                  </a:cubicBezTo>
                  <a:cubicBezTo>
                    <a:pt x="449" y="536"/>
                    <a:pt x="449" y="536"/>
                    <a:pt x="449" y="536"/>
                  </a:cubicBezTo>
                  <a:cubicBezTo>
                    <a:pt x="459" y="531"/>
                    <a:pt x="468" y="524"/>
                    <a:pt x="477" y="517"/>
                  </a:cubicBezTo>
                  <a:cubicBezTo>
                    <a:pt x="505" y="552"/>
                    <a:pt x="505" y="552"/>
                    <a:pt x="505" y="552"/>
                  </a:cubicBezTo>
                  <a:cubicBezTo>
                    <a:pt x="511" y="547"/>
                    <a:pt x="516" y="543"/>
                    <a:pt x="522" y="538"/>
                  </a:cubicBezTo>
                  <a:cubicBezTo>
                    <a:pt x="491" y="504"/>
                    <a:pt x="491" y="504"/>
                    <a:pt x="491" y="504"/>
                  </a:cubicBezTo>
                  <a:cubicBezTo>
                    <a:pt x="488" y="506"/>
                    <a:pt x="486" y="508"/>
                    <a:pt x="483" y="510"/>
                  </a:cubicBez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B4966EC-2193-F344-AFAF-56A0F443A5F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862" y="1358"/>
              <a:ext cx="3784" cy="491"/>
            </a:xfrm>
            <a:custGeom>
              <a:avLst/>
              <a:gdLst>
                <a:gd name="T0" fmla="*/ 0 w 1600"/>
                <a:gd name="T1" fmla="*/ 202 h 207"/>
                <a:gd name="T2" fmla="*/ 81 w 1600"/>
                <a:gd name="T3" fmla="*/ 175 h 207"/>
                <a:gd name="T4" fmla="*/ 235 w 1600"/>
                <a:gd name="T5" fmla="*/ 202 h 207"/>
                <a:gd name="T6" fmla="*/ 188 w 1600"/>
                <a:gd name="T7" fmla="*/ 18 h 207"/>
                <a:gd name="T8" fmla="*/ 108 w 1600"/>
                <a:gd name="T9" fmla="*/ 131 h 207"/>
                <a:gd name="T10" fmla="*/ 190 w 1600"/>
                <a:gd name="T11" fmla="*/ 131 h 207"/>
                <a:gd name="T12" fmla="*/ 486 w 1600"/>
                <a:gd name="T13" fmla="*/ 19 h 207"/>
                <a:gd name="T14" fmla="*/ 325 w 1600"/>
                <a:gd name="T15" fmla="*/ 202 h 207"/>
                <a:gd name="T16" fmla="*/ 386 w 1600"/>
                <a:gd name="T17" fmla="*/ 158 h 207"/>
                <a:gd name="T18" fmla="*/ 571 w 1600"/>
                <a:gd name="T19" fmla="*/ 89 h 207"/>
                <a:gd name="T20" fmla="*/ 481 w 1600"/>
                <a:gd name="T21" fmla="*/ 116 h 207"/>
                <a:gd name="T22" fmla="*/ 386 w 1600"/>
                <a:gd name="T23" fmla="*/ 65 h 207"/>
                <a:gd name="T24" fmla="*/ 509 w 1600"/>
                <a:gd name="T25" fmla="*/ 90 h 207"/>
                <a:gd name="T26" fmla="*/ 763 w 1600"/>
                <a:gd name="T27" fmla="*/ 19 h 207"/>
                <a:gd name="T28" fmla="*/ 602 w 1600"/>
                <a:gd name="T29" fmla="*/ 202 h 207"/>
                <a:gd name="T30" fmla="*/ 663 w 1600"/>
                <a:gd name="T31" fmla="*/ 158 h 207"/>
                <a:gd name="T32" fmla="*/ 848 w 1600"/>
                <a:gd name="T33" fmla="*/ 89 h 207"/>
                <a:gd name="T34" fmla="*/ 758 w 1600"/>
                <a:gd name="T35" fmla="*/ 116 h 207"/>
                <a:gd name="T36" fmla="*/ 663 w 1600"/>
                <a:gd name="T37" fmla="*/ 65 h 207"/>
                <a:gd name="T38" fmla="*/ 786 w 1600"/>
                <a:gd name="T39" fmla="*/ 90 h 207"/>
                <a:gd name="T40" fmla="*/ 866 w 1600"/>
                <a:gd name="T41" fmla="*/ 19 h 207"/>
                <a:gd name="T42" fmla="*/ 1134 w 1600"/>
                <a:gd name="T43" fmla="*/ 65 h 207"/>
                <a:gd name="T44" fmla="*/ 1030 w 1600"/>
                <a:gd name="T45" fmla="*/ 202 h 207"/>
                <a:gd name="T46" fmla="*/ 969 w 1600"/>
                <a:gd name="T47" fmla="*/ 65 h 207"/>
                <a:gd name="T48" fmla="*/ 866 w 1600"/>
                <a:gd name="T49" fmla="*/ 19 h 207"/>
                <a:gd name="T50" fmla="*/ 1230 w 1600"/>
                <a:gd name="T51" fmla="*/ 19 h 207"/>
                <a:gd name="T52" fmla="*/ 1169 w 1600"/>
                <a:gd name="T53" fmla="*/ 202 h 207"/>
                <a:gd name="T54" fmla="*/ 1416 w 1600"/>
                <a:gd name="T55" fmla="*/ 14 h 207"/>
                <a:gd name="T56" fmla="*/ 1416 w 1600"/>
                <a:gd name="T57" fmla="*/ 207 h 207"/>
                <a:gd name="T58" fmla="*/ 1416 w 1600"/>
                <a:gd name="T59" fmla="*/ 14 h 207"/>
                <a:gd name="T60" fmla="*/ 1332 w 1600"/>
                <a:gd name="T61" fmla="*/ 110 h 207"/>
                <a:gd name="T62" fmla="*/ 1501 w 1600"/>
                <a:gd name="T63" fmla="*/ 111 h 207"/>
                <a:gd name="T64" fmla="*/ 1585 w 1600"/>
                <a:gd name="T65" fmla="*/ 19 h 207"/>
                <a:gd name="T66" fmla="*/ 1589 w 1600"/>
                <a:gd name="T67" fmla="*/ 15 h 207"/>
                <a:gd name="T68" fmla="*/ 1581 w 1600"/>
                <a:gd name="T69" fmla="*/ 9 h 207"/>
                <a:gd name="T70" fmla="*/ 1574 w 1600"/>
                <a:gd name="T71" fmla="*/ 28 h 207"/>
                <a:gd name="T72" fmla="*/ 1578 w 1600"/>
                <a:gd name="T73" fmla="*/ 21 h 207"/>
                <a:gd name="T74" fmla="*/ 1584 w 1600"/>
                <a:gd name="T75" fmla="*/ 23 h 207"/>
                <a:gd name="T76" fmla="*/ 1590 w 1600"/>
                <a:gd name="T77" fmla="*/ 28 h 207"/>
                <a:gd name="T78" fmla="*/ 1585 w 1600"/>
                <a:gd name="T79" fmla="*/ 19 h 207"/>
                <a:gd name="T80" fmla="*/ 1579 w 1600"/>
                <a:gd name="T81" fmla="*/ 18 h 207"/>
                <a:gd name="T82" fmla="*/ 1581 w 1600"/>
                <a:gd name="T83" fmla="*/ 12 h 207"/>
                <a:gd name="T84" fmla="*/ 1580 w 1600"/>
                <a:gd name="T85" fmla="*/ 18 h 207"/>
                <a:gd name="T86" fmla="*/ 1563 w 1600"/>
                <a:gd name="T87" fmla="*/ 18 h 207"/>
                <a:gd name="T88" fmla="*/ 1600 w 1600"/>
                <a:gd name="T89" fmla="*/ 18 h 207"/>
                <a:gd name="T90" fmla="*/ 1581 w 1600"/>
                <a:gd name="T91" fmla="*/ 33 h 207"/>
                <a:gd name="T92" fmla="*/ 1581 w 1600"/>
                <a:gd name="T93" fmla="*/ 4 h 207"/>
                <a:gd name="T94" fmla="*/ 1581 w 1600"/>
                <a:gd name="T95" fmla="*/ 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0" h="207">
                  <a:moveTo>
                    <a:pt x="115" y="18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35" y="202"/>
                    <a:pt x="235" y="202"/>
                    <a:pt x="235" y="202"/>
                  </a:cubicBezTo>
                  <a:cubicBezTo>
                    <a:pt x="303" y="202"/>
                    <a:pt x="303" y="202"/>
                    <a:pt x="303" y="202"/>
                  </a:cubicBezTo>
                  <a:cubicBezTo>
                    <a:pt x="188" y="18"/>
                    <a:pt x="188" y="18"/>
                    <a:pt x="188" y="18"/>
                  </a:cubicBezTo>
                  <a:lnTo>
                    <a:pt x="115" y="18"/>
                  </a:lnTo>
                  <a:close/>
                  <a:moveTo>
                    <a:pt x="108" y="131"/>
                  </a:moveTo>
                  <a:cubicBezTo>
                    <a:pt x="149" y="65"/>
                    <a:pt x="149" y="65"/>
                    <a:pt x="149" y="65"/>
                  </a:cubicBezTo>
                  <a:cubicBezTo>
                    <a:pt x="190" y="131"/>
                    <a:pt x="190" y="131"/>
                    <a:pt x="190" y="131"/>
                  </a:cubicBezTo>
                  <a:lnTo>
                    <a:pt x="108" y="131"/>
                  </a:lnTo>
                  <a:close/>
                  <a:moveTo>
                    <a:pt x="486" y="19"/>
                  </a:moveTo>
                  <a:cubicBezTo>
                    <a:pt x="325" y="19"/>
                    <a:pt x="325" y="19"/>
                    <a:pt x="325" y="19"/>
                  </a:cubicBezTo>
                  <a:cubicBezTo>
                    <a:pt x="325" y="202"/>
                    <a:pt x="325" y="202"/>
                    <a:pt x="325" y="202"/>
                  </a:cubicBezTo>
                  <a:cubicBezTo>
                    <a:pt x="386" y="202"/>
                    <a:pt x="386" y="202"/>
                    <a:pt x="386" y="202"/>
                  </a:cubicBezTo>
                  <a:cubicBezTo>
                    <a:pt x="386" y="158"/>
                    <a:pt x="386" y="158"/>
                    <a:pt x="386" y="158"/>
                  </a:cubicBezTo>
                  <a:cubicBezTo>
                    <a:pt x="396" y="158"/>
                    <a:pt x="468" y="158"/>
                    <a:pt x="485" y="158"/>
                  </a:cubicBezTo>
                  <a:cubicBezTo>
                    <a:pt x="535" y="158"/>
                    <a:pt x="571" y="146"/>
                    <a:pt x="571" y="89"/>
                  </a:cubicBezTo>
                  <a:cubicBezTo>
                    <a:pt x="571" y="31"/>
                    <a:pt x="535" y="19"/>
                    <a:pt x="486" y="19"/>
                  </a:cubicBezTo>
                  <a:close/>
                  <a:moveTo>
                    <a:pt x="481" y="116"/>
                  </a:moveTo>
                  <a:cubicBezTo>
                    <a:pt x="468" y="116"/>
                    <a:pt x="397" y="116"/>
                    <a:pt x="386" y="116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6" y="65"/>
                    <a:pt x="463" y="65"/>
                    <a:pt x="480" y="65"/>
                  </a:cubicBezTo>
                  <a:cubicBezTo>
                    <a:pt x="503" y="65"/>
                    <a:pt x="509" y="71"/>
                    <a:pt x="509" y="90"/>
                  </a:cubicBezTo>
                  <a:cubicBezTo>
                    <a:pt x="509" y="110"/>
                    <a:pt x="503" y="116"/>
                    <a:pt x="481" y="116"/>
                  </a:cubicBezTo>
                  <a:close/>
                  <a:moveTo>
                    <a:pt x="763" y="19"/>
                  </a:moveTo>
                  <a:cubicBezTo>
                    <a:pt x="602" y="19"/>
                    <a:pt x="602" y="19"/>
                    <a:pt x="602" y="19"/>
                  </a:cubicBezTo>
                  <a:cubicBezTo>
                    <a:pt x="602" y="202"/>
                    <a:pt x="602" y="202"/>
                    <a:pt x="602" y="202"/>
                  </a:cubicBezTo>
                  <a:cubicBezTo>
                    <a:pt x="663" y="202"/>
                    <a:pt x="663" y="202"/>
                    <a:pt x="663" y="202"/>
                  </a:cubicBezTo>
                  <a:cubicBezTo>
                    <a:pt x="663" y="158"/>
                    <a:pt x="663" y="158"/>
                    <a:pt x="663" y="158"/>
                  </a:cubicBezTo>
                  <a:cubicBezTo>
                    <a:pt x="673" y="158"/>
                    <a:pt x="745" y="158"/>
                    <a:pt x="762" y="158"/>
                  </a:cubicBezTo>
                  <a:cubicBezTo>
                    <a:pt x="812" y="158"/>
                    <a:pt x="848" y="146"/>
                    <a:pt x="848" y="89"/>
                  </a:cubicBezTo>
                  <a:cubicBezTo>
                    <a:pt x="848" y="31"/>
                    <a:pt x="812" y="19"/>
                    <a:pt x="763" y="19"/>
                  </a:cubicBezTo>
                  <a:close/>
                  <a:moveTo>
                    <a:pt x="758" y="116"/>
                  </a:moveTo>
                  <a:cubicBezTo>
                    <a:pt x="745" y="116"/>
                    <a:pt x="674" y="116"/>
                    <a:pt x="663" y="116"/>
                  </a:cubicBezTo>
                  <a:cubicBezTo>
                    <a:pt x="663" y="65"/>
                    <a:pt x="663" y="65"/>
                    <a:pt x="663" y="65"/>
                  </a:cubicBezTo>
                  <a:cubicBezTo>
                    <a:pt x="663" y="65"/>
                    <a:pt x="740" y="65"/>
                    <a:pt x="757" y="65"/>
                  </a:cubicBezTo>
                  <a:cubicBezTo>
                    <a:pt x="780" y="65"/>
                    <a:pt x="786" y="71"/>
                    <a:pt x="786" y="90"/>
                  </a:cubicBezTo>
                  <a:cubicBezTo>
                    <a:pt x="786" y="110"/>
                    <a:pt x="780" y="116"/>
                    <a:pt x="758" y="116"/>
                  </a:cubicBezTo>
                  <a:close/>
                  <a:moveTo>
                    <a:pt x="866" y="19"/>
                  </a:moveTo>
                  <a:cubicBezTo>
                    <a:pt x="1134" y="19"/>
                    <a:pt x="1134" y="19"/>
                    <a:pt x="1134" y="19"/>
                  </a:cubicBezTo>
                  <a:cubicBezTo>
                    <a:pt x="1134" y="65"/>
                    <a:pt x="1134" y="65"/>
                    <a:pt x="1134" y="65"/>
                  </a:cubicBezTo>
                  <a:cubicBezTo>
                    <a:pt x="1030" y="65"/>
                    <a:pt x="1030" y="65"/>
                    <a:pt x="1030" y="65"/>
                  </a:cubicBezTo>
                  <a:cubicBezTo>
                    <a:pt x="1030" y="202"/>
                    <a:pt x="1030" y="202"/>
                    <a:pt x="1030" y="202"/>
                  </a:cubicBezTo>
                  <a:cubicBezTo>
                    <a:pt x="969" y="202"/>
                    <a:pt x="969" y="202"/>
                    <a:pt x="969" y="202"/>
                  </a:cubicBezTo>
                  <a:cubicBezTo>
                    <a:pt x="969" y="65"/>
                    <a:pt x="969" y="65"/>
                    <a:pt x="969" y="65"/>
                  </a:cubicBezTo>
                  <a:cubicBezTo>
                    <a:pt x="866" y="65"/>
                    <a:pt x="866" y="65"/>
                    <a:pt x="866" y="65"/>
                  </a:cubicBezTo>
                  <a:lnTo>
                    <a:pt x="866" y="19"/>
                  </a:lnTo>
                  <a:close/>
                  <a:moveTo>
                    <a:pt x="1169" y="19"/>
                  </a:moveTo>
                  <a:cubicBezTo>
                    <a:pt x="1230" y="19"/>
                    <a:pt x="1230" y="19"/>
                    <a:pt x="1230" y="19"/>
                  </a:cubicBezTo>
                  <a:cubicBezTo>
                    <a:pt x="1230" y="202"/>
                    <a:pt x="1230" y="202"/>
                    <a:pt x="1230" y="202"/>
                  </a:cubicBezTo>
                  <a:cubicBezTo>
                    <a:pt x="1169" y="202"/>
                    <a:pt x="1169" y="202"/>
                    <a:pt x="1169" y="202"/>
                  </a:cubicBezTo>
                  <a:lnTo>
                    <a:pt x="1169" y="19"/>
                  </a:lnTo>
                  <a:close/>
                  <a:moveTo>
                    <a:pt x="1416" y="14"/>
                  </a:moveTo>
                  <a:cubicBezTo>
                    <a:pt x="1312" y="14"/>
                    <a:pt x="1265" y="30"/>
                    <a:pt x="1265" y="111"/>
                  </a:cubicBezTo>
                  <a:cubicBezTo>
                    <a:pt x="1265" y="191"/>
                    <a:pt x="1311" y="207"/>
                    <a:pt x="1416" y="207"/>
                  </a:cubicBezTo>
                  <a:cubicBezTo>
                    <a:pt x="1520" y="207"/>
                    <a:pt x="1567" y="191"/>
                    <a:pt x="1567" y="110"/>
                  </a:cubicBezTo>
                  <a:cubicBezTo>
                    <a:pt x="1567" y="30"/>
                    <a:pt x="1520" y="14"/>
                    <a:pt x="1416" y="14"/>
                  </a:cubicBezTo>
                  <a:close/>
                  <a:moveTo>
                    <a:pt x="1416" y="162"/>
                  </a:moveTo>
                  <a:cubicBezTo>
                    <a:pt x="1350" y="162"/>
                    <a:pt x="1332" y="158"/>
                    <a:pt x="1332" y="110"/>
                  </a:cubicBezTo>
                  <a:cubicBezTo>
                    <a:pt x="1332" y="63"/>
                    <a:pt x="1350" y="60"/>
                    <a:pt x="1416" y="60"/>
                  </a:cubicBezTo>
                  <a:cubicBezTo>
                    <a:pt x="1481" y="60"/>
                    <a:pt x="1501" y="63"/>
                    <a:pt x="1501" y="111"/>
                  </a:cubicBezTo>
                  <a:cubicBezTo>
                    <a:pt x="1501" y="158"/>
                    <a:pt x="1483" y="162"/>
                    <a:pt x="1416" y="162"/>
                  </a:cubicBezTo>
                  <a:close/>
                  <a:moveTo>
                    <a:pt x="1585" y="19"/>
                  </a:moveTo>
                  <a:cubicBezTo>
                    <a:pt x="1585" y="19"/>
                    <a:pt x="1585" y="19"/>
                    <a:pt x="1585" y="19"/>
                  </a:cubicBezTo>
                  <a:cubicBezTo>
                    <a:pt x="1588" y="18"/>
                    <a:pt x="1589" y="17"/>
                    <a:pt x="1589" y="15"/>
                  </a:cubicBezTo>
                  <a:cubicBezTo>
                    <a:pt x="1589" y="13"/>
                    <a:pt x="1588" y="11"/>
                    <a:pt x="1587" y="11"/>
                  </a:cubicBezTo>
                  <a:cubicBezTo>
                    <a:pt x="1586" y="10"/>
                    <a:pt x="1585" y="9"/>
                    <a:pt x="1581" y="9"/>
                  </a:cubicBezTo>
                  <a:cubicBezTo>
                    <a:pt x="1578" y="9"/>
                    <a:pt x="1576" y="9"/>
                    <a:pt x="1574" y="10"/>
                  </a:cubicBezTo>
                  <a:cubicBezTo>
                    <a:pt x="1574" y="28"/>
                    <a:pt x="1574" y="28"/>
                    <a:pt x="1574" y="28"/>
                  </a:cubicBezTo>
                  <a:cubicBezTo>
                    <a:pt x="1578" y="28"/>
                    <a:pt x="1578" y="28"/>
                    <a:pt x="1578" y="28"/>
                  </a:cubicBezTo>
                  <a:cubicBezTo>
                    <a:pt x="1578" y="21"/>
                    <a:pt x="1578" y="21"/>
                    <a:pt x="1578" y="21"/>
                  </a:cubicBezTo>
                  <a:cubicBezTo>
                    <a:pt x="1580" y="21"/>
                    <a:pt x="1580" y="21"/>
                    <a:pt x="1580" y="21"/>
                  </a:cubicBezTo>
                  <a:cubicBezTo>
                    <a:pt x="1583" y="21"/>
                    <a:pt x="1584" y="22"/>
                    <a:pt x="1584" y="23"/>
                  </a:cubicBezTo>
                  <a:cubicBezTo>
                    <a:pt x="1585" y="26"/>
                    <a:pt x="1585" y="27"/>
                    <a:pt x="1586" y="28"/>
                  </a:cubicBezTo>
                  <a:cubicBezTo>
                    <a:pt x="1590" y="28"/>
                    <a:pt x="1590" y="28"/>
                    <a:pt x="1590" y="28"/>
                  </a:cubicBezTo>
                  <a:cubicBezTo>
                    <a:pt x="1590" y="27"/>
                    <a:pt x="1589" y="26"/>
                    <a:pt x="1589" y="23"/>
                  </a:cubicBezTo>
                  <a:cubicBezTo>
                    <a:pt x="1588" y="21"/>
                    <a:pt x="1587" y="20"/>
                    <a:pt x="1585" y="19"/>
                  </a:cubicBezTo>
                  <a:close/>
                  <a:moveTo>
                    <a:pt x="1580" y="18"/>
                  </a:moveTo>
                  <a:cubicBezTo>
                    <a:pt x="1579" y="18"/>
                    <a:pt x="1579" y="18"/>
                    <a:pt x="1579" y="18"/>
                  </a:cubicBezTo>
                  <a:cubicBezTo>
                    <a:pt x="1579" y="12"/>
                    <a:pt x="1579" y="12"/>
                    <a:pt x="1579" y="12"/>
                  </a:cubicBezTo>
                  <a:cubicBezTo>
                    <a:pt x="1579" y="12"/>
                    <a:pt x="1580" y="12"/>
                    <a:pt x="1581" y="12"/>
                  </a:cubicBezTo>
                  <a:cubicBezTo>
                    <a:pt x="1583" y="12"/>
                    <a:pt x="1585" y="13"/>
                    <a:pt x="1585" y="15"/>
                  </a:cubicBezTo>
                  <a:cubicBezTo>
                    <a:pt x="1585" y="17"/>
                    <a:pt x="1583" y="18"/>
                    <a:pt x="1580" y="18"/>
                  </a:cubicBezTo>
                  <a:close/>
                  <a:moveTo>
                    <a:pt x="1581" y="0"/>
                  </a:moveTo>
                  <a:cubicBezTo>
                    <a:pt x="1571" y="0"/>
                    <a:pt x="1563" y="8"/>
                    <a:pt x="1563" y="18"/>
                  </a:cubicBezTo>
                  <a:cubicBezTo>
                    <a:pt x="1563" y="29"/>
                    <a:pt x="1571" y="37"/>
                    <a:pt x="1581" y="37"/>
                  </a:cubicBezTo>
                  <a:cubicBezTo>
                    <a:pt x="1592" y="37"/>
                    <a:pt x="1600" y="29"/>
                    <a:pt x="1600" y="18"/>
                  </a:cubicBezTo>
                  <a:cubicBezTo>
                    <a:pt x="1600" y="8"/>
                    <a:pt x="1592" y="0"/>
                    <a:pt x="1581" y="0"/>
                  </a:cubicBezTo>
                  <a:close/>
                  <a:moveTo>
                    <a:pt x="1581" y="33"/>
                  </a:moveTo>
                  <a:cubicBezTo>
                    <a:pt x="1573" y="33"/>
                    <a:pt x="1567" y="26"/>
                    <a:pt x="1567" y="18"/>
                  </a:cubicBezTo>
                  <a:cubicBezTo>
                    <a:pt x="1567" y="10"/>
                    <a:pt x="1573" y="4"/>
                    <a:pt x="1581" y="4"/>
                  </a:cubicBezTo>
                  <a:cubicBezTo>
                    <a:pt x="1589" y="4"/>
                    <a:pt x="1595" y="10"/>
                    <a:pt x="1595" y="19"/>
                  </a:cubicBezTo>
                  <a:cubicBezTo>
                    <a:pt x="1595" y="26"/>
                    <a:pt x="1589" y="33"/>
                    <a:pt x="1581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405F600-87D0-4B48-A2C7-FAFEB43C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27" y="1340275"/>
            <a:ext cx="11457148" cy="779540"/>
          </a:xfrm>
        </p:spPr>
        <p:txBody>
          <a:bodyPr wrap="square" anchor="ctr" anchorCtr="0">
            <a:spAutoFit/>
          </a:bodyPr>
          <a:lstStyle>
            <a:lvl1pPr algn="ctr">
              <a:defRPr sz="5333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martArt Placeholder 5">
            <a:extLst>
              <a:ext uri="{FF2B5EF4-FFF2-40B4-BE49-F238E27FC236}">
                <a16:creationId xmlns:a16="http://schemas.microsoft.com/office/drawing/2014/main" id="{407B740A-0323-4C86-9F96-B00C28682F70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609600" y="2215491"/>
            <a:ext cx="10566400" cy="3245511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16692243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38FE7CC-74A1-4BEB-B51D-EFF6D6AF37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6069852"/>
            <a:ext cx="9134475" cy="283325"/>
          </a:xfrm>
        </p:spPr>
        <p:txBody>
          <a:bodyPr wrap="square" anchor="b" anchorCtr="0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001"/>
            </a:lvl1pPr>
            <a:lvl2pPr marL="0" indent="0">
              <a:spcAft>
                <a:spcPts val="0"/>
              </a:spcAft>
              <a:buFontTx/>
              <a:buNone/>
              <a:defRPr sz="700">
                <a:solidFill>
                  <a:srgbClr val="6F7878"/>
                </a:solidFill>
              </a:defRPr>
            </a:lvl2pPr>
            <a:lvl3pPr marL="0" indent="0">
              <a:buFontTx/>
              <a:buNone/>
              <a:defRPr sz="900"/>
            </a:lvl3pPr>
            <a:lvl4pPr marL="0" indent="0">
              <a:buFontTx/>
              <a:buNone/>
              <a:defRPr sz="900"/>
            </a:lvl4pPr>
            <a:lvl5pPr marL="0" indent="0">
              <a:buFontTx/>
              <a:buNone/>
              <a:defRPr sz="900"/>
            </a:lvl5pPr>
          </a:lstStyle>
          <a:p>
            <a:pPr lvl="0"/>
            <a:r>
              <a:rPr lang="en-US"/>
              <a:t>n = xxx value here</a:t>
            </a:r>
          </a:p>
          <a:p>
            <a:pPr lvl="1"/>
            <a:r>
              <a:rPr lang="en-US"/>
              <a:t>Footnote second level</a:t>
            </a:r>
          </a:p>
        </p:txBody>
      </p:sp>
    </p:spTree>
    <p:extLst>
      <p:ext uri="{BB962C8B-B14F-4D97-AF65-F5344CB8AC3E}">
        <p14:creationId xmlns:p14="http://schemas.microsoft.com/office/powerpoint/2010/main" val="22501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 Splash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1216C7-912A-6743-8D6F-645BE0B7A5A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75176" y="6519617"/>
            <a:ext cx="937600" cy="249665"/>
            <a:chOff x="118" y="883"/>
            <a:chExt cx="5528" cy="147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B7E6E14-D7AB-E144-8F7C-08C2E0409EC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" y="883"/>
              <a:ext cx="1469" cy="1472"/>
            </a:xfrm>
            <a:custGeom>
              <a:avLst/>
              <a:gdLst>
                <a:gd name="T0" fmla="*/ 408 w 621"/>
                <a:gd name="T1" fmla="*/ 507 h 620"/>
                <a:gd name="T2" fmla="*/ 445 w 621"/>
                <a:gd name="T3" fmla="*/ 538 h 620"/>
                <a:gd name="T4" fmla="*/ 439 w 621"/>
                <a:gd name="T5" fmla="*/ 593 h 620"/>
                <a:gd name="T6" fmla="*/ 386 w 621"/>
                <a:gd name="T7" fmla="*/ 564 h 620"/>
                <a:gd name="T8" fmla="*/ 575 w 621"/>
                <a:gd name="T9" fmla="*/ 331 h 620"/>
                <a:gd name="T10" fmla="*/ 621 w 621"/>
                <a:gd name="T11" fmla="*/ 321 h 620"/>
                <a:gd name="T12" fmla="*/ 621 w 621"/>
                <a:gd name="T13" fmla="*/ 299 h 620"/>
                <a:gd name="T14" fmla="*/ 575 w 621"/>
                <a:gd name="T15" fmla="*/ 289 h 620"/>
                <a:gd name="T16" fmla="*/ 524 w 621"/>
                <a:gd name="T17" fmla="*/ 257 h 620"/>
                <a:gd name="T18" fmla="*/ 556 w 621"/>
                <a:gd name="T19" fmla="*/ 208 h 620"/>
                <a:gd name="T20" fmla="*/ 583 w 621"/>
                <a:gd name="T21" fmla="*/ 161 h 620"/>
                <a:gd name="T22" fmla="*/ 550 w 621"/>
                <a:gd name="T23" fmla="*/ 198 h 620"/>
                <a:gd name="T24" fmla="*/ 487 w 621"/>
                <a:gd name="T25" fmla="*/ 177 h 620"/>
                <a:gd name="T26" fmla="*/ 528 w 621"/>
                <a:gd name="T27" fmla="*/ 159 h 620"/>
                <a:gd name="T28" fmla="*/ 537 w 621"/>
                <a:gd name="T29" fmla="*/ 98 h 620"/>
                <a:gd name="T30" fmla="*/ 510 w 621"/>
                <a:gd name="T31" fmla="*/ 137 h 620"/>
                <a:gd name="T32" fmla="*/ 454 w 621"/>
                <a:gd name="T33" fmla="*/ 143 h 620"/>
                <a:gd name="T34" fmla="*/ 491 w 621"/>
                <a:gd name="T35" fmla="*/ 116 h 620"/>
                <a:gd name="T36" fmla="*/ 478 w 621"/>
                <a:gd name="T37" fmla="*/ 48 h 620"/>
                <a:gd name="T38" fmla="*/ 416 w 621"/>
                <a:gd name="T39" fmla="*/ 66 h 620"/>
                <a:gd name="T40" fmla="*/ 387 w 621"/>
                <a:gd name="T41" fmla="*/ 104 h 620"/>
                <a:gd name="T42" fmla="*/ 384 w 621"/>
                <a:gd name="T43" fmla="*/ 55 h 620"/>
                <a:gd name="T44" fmla="*/ 365 w 621"/>
                <a:gd name="T45" fmla="*/ 4 h 620"/>
                <a:gd name="T46" fmla="*/ 344 w 621"/>
                <a:gd name="T47" fmla="*/ 47 h 620"/>
                <a:gd name="T48" fmla="*/ 325 w 621"/>
                <a:gd name="T49" fmla="*/ 91 h 620"/>
                <a:gd name="T50" fmla="*/ 319 w 621"/>
                <a:gd name="T51" fmla="*/ 45 h 620"/>
                <a:gd name="T52" fmla="*/ 311 w 621"/>
                <a:gd name="T53" fmla="*/ 0 h 620"/>
                <a:gd name="T54" fmla="*/ 311 w 621"/>
                <a:gd name="T55" fmla="*/ 620 h 620"/>
                <a:gd name="T56" fmla="*/ 317 w 621"/>
                <a:gd name="T57" fmla="*/ 575 h 620"/>
                <a:gd name="T58" fmla="*/ 338 w 621"/>
                <a:gd name="T59" fmla="*/ 619 h 620"/>
                <a:gd name="T60" fmla="*/ 353 w 621"/>
                <a:gd name="T61" fmla="*/ 571 h 620"/>
                <a:gd name="T62" fmla="*/ 331 w 621"/>
                <a:gd name="T63" fmla="*/ 529 h 620"/>
                <a:gd name="T64" fmla="*/ 311 w 621"/>
                <a:gd name="T65" fmla="*/ 484 h 620"/>
                <a:gd name="T66" fmla="*/ 311 w 621"/>
                <a:gd name="T67" fmla="*/ 136 h 620"/>
                <a:gd name="T68" fmla="*/ 409 w 621"/>
                <a:gd name="T69" fmla="*/ 113 h 620"/>
                <a:gd name="T70" fmla="*/ 403 w 621"/>
                <a:gd name="T71" fmla="*/ 162 h 620"/>
                <a:gd name="T72" fmla="*/ 512 w 621"/>
                <a:gd name="T73" fmla="*/ 222 h 620"/>
                <a:gd name="T74" fmla="*/ 477 w 621"/>
                <a:gd name="T75" fmla="*/ 258 h 620"/>
                <a:gd name="T76" fmla="*/ 459 w 621"/>
                <a:gd name="T77" fmla="*/ 402 h 620"/>
                <a:gd name="T78" fmla="*/ 479 w 621"/>
                <a:gd name="T79" fmla="*/ 451 h 620"/>
                <a:gd name="T80" fmla="*/ 504 w 621"/>
                <a:gd name="T81" fmla="*/ 491 h 620"/>
                <a:gd name="T82" fmla="*/ 572 w 621"/>
                <a:gd name="T83" fmla="*/ 478 h 620"/>
                <a:gd name="T84" fmla="*/ 553 w 621"/>
                <a:gd name="T85" fmla="*/ 417 h 620"/>
                <a:gd name="T86" fmla="*/ 518 w 621"/>
                <a:gd name="T87" fmla="*/ 384 h 620"/>
                <a:gd name="T88" fmla="*/ 565 w 621"/>
                <a:gd name="T89" fmla="*/ 385 h 620"/>
                <a:gd name="T90" fmla="*/ 616 w 621"/>
                <a:gd name="T91" fmla="*/ 365 h 620"/>
                <a:gd name="T92" fmla="*/ 574 w 621"/>
                <a:gd name="T93" fmla="*/ 346 h 620"/>
                <a:gd name="T94" fmla="*/ 530 w 621"/>
                <a:gd name="T95" fmla="*/ 328 h 620"/>
                <a:gd name="T96" fmla="*/ 483 w 621"/>
                <a:gd name="T97" fmla="*/ 510 h 620"/>
                <a:gd name="T98" fmla="*/ 430 w 621"/>
                <a:gd name="T99" fmla="*/ 494 h 620"/>
                <a:gd name="T100" fmla="*/ 387 w 621"/>
                <a:gd name="T101" fmla="*/ 467 h 620"/>
                <a:gd name="T102" fmla="*/ 425 w 621"/>
                <a:gd name="T103" fmla="*/ 498 h 620"/>
                <a:gd name="T104" fmla="*/ 477 w 621"/>
                <a:gd name="T105" fmla="*/ 517 h 620"/>
                <a:gd name="T106" fmla="*/ 522 w 621"/>
                <a:gd name="T107" fmla="*/ 538 h 620"/>
                <a:gd name="T108" fmla="*/ 483 w 621"/>
                <a:gd name="T109" fmla="*/ 51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1" h="620">
                  <a:moveTo>
                    <a:pt x="373" y="521"/>
                  </a:moveTo>
                  <a:cubicBezTo>
                    <a:pt x="385" y="517"/>
                    <a:pt x="397" y="512"/>
                    <a:pt x="408" y="507"/>
                  </a:cubicBezTo>
                  <a:cubicBezTo>
                    <a:pt x="431" y="546"/>
                    <a:pt x="431" y="546"/>
                    <a:pt x="431" y="546"/>
                  </a:cubicBezTo>
                  <a:cubicBezTo>
                    <a:pt x="432" y="546"/>
                    <a:pt x="444" y="539"/>
                    <a:pt x="445" y="538"/>
                  </a:cubicBezTo>
                  <a:cubicBezTo>
                    <a:pt x="468" y="577"/>
                    <a:pt x="468" y="577"/>
                    <a:pt x="468" y="577"/>
                  </a:cubicBezTo>
                  <a:cubicBezTo>
                    <a:pt x="459" y="583"/>
                    <a:pt x="449" y="588"/>
                    <a:pt x="439" y="593"/>
                  </a:cubicBezTo>
                  <a:cubicBezTo>
                    <a:pt x="420" y="552"/>
                    <a:pt x="420" y="552"/>
                    <a:pt x="420" y="552"/>
                  </a:cubicBezTo>
                  <a:cubicBezTo>
                    <a:pt x="409" y="557"/>
                    <a:pt x="398" y="561"/>
                    <a:pt x="386" y="564"/>
                  </a:cubicBezTo>
                  <a:lnTo>
                    <a:pt x="373" y="521"/>
                  </a:lnTo>
                  <a:close/>
                  <a:moveTo>
                    <a:pt x="575" y="331"/>
                  </a:moveTo>
                  <a:cubicBezTo>
                    <a:pt x="575" y="328"/>
                    <a:pt x="575" y="324"/>
                    <a:pt x="576" y="320"/>
                  </a:cubicBezTo>
                  <a:cubicBezTo>
                    <a:pt x="621" y="321"/>
                    <a:pt x="621" y="321"/>
                    <a:pt x="621" y="321"/>
                  </a:cubicBezTo>
                  <a:cubicBezTo>
                    <a:pt x="621" y="317"/>
                    <a:pt x="621" y="314"/>
                    <a:pt x="621" y="310"/>
                  </a:cubicBezTo>
                  <a:cubicBezTo>
                    <a:pt x="621" y="306"/>
                    <a:pt x="621" y="303"/>
                    <a:pt x="621" y="299"/>
                  </a:cubicBezTo>
                  <a:cubicBezTo>
                    <a:pt x="576" y="301"/>
                    <a:pt x="576" y="301"/>
                    <a:pt x="576" y="301"/>
                  </a:cubicBezTo>
                  <a:cubicBezTo>
                    <a:pt x="575" y="297"/>
                    <a:pt x="575" y="293"/>
                    <a:pt x="575" y="289"/>
                  </a:cubicBezTo>
                  <a:cubicBezTo>
                    <a:pt x="530" y="292"/>
                    <a:pt x="530" y="292"/>
                    <a:pt x="530" y="292"/>
                  </a:cubicBezTo>
                  <a:cubicBezTo>
                    <a:pt x="529" y="280"/>
                    <a:pt x="527" y="268"/>
                    <a:pt x="524" y="257"/>
                  </a:cubicBezTo>
                  <a:cubicBezTo>
                    <a:pt x="568" y="246"/>
                    <a:pt x="568" y="246"/>
                    <a:pt x="568" y="246"/>
                  </a:cubicBezTo>
                  <a:cubicBezTo>
                    <a:pt x="565" y="233"/>
                    <a:pt x="561" y="220"/>
                    <a:pt x="556" y="208"/>
                  </a:cubicBezTo>
                  <a:cubicBezTo>
                    <a:pt x="597" y="191"/>
                    <a:pt x="597" y="191"/>
                    <a:pt x="597" y="191"/>
                  </a:cubicBezTo>
                  <a:cubicBezTo>
                    <a:pt x="593" y="181"/>
                    <a:pt x="588" y="171"/>
                    <a:pt x="583" y="161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5" y="188"/>
                    <a:pt x="548" y="193"/>
                    <a:pt x="550" y="198"/>
                  </a:cubicBezTo>
                  <a:cubicBezTo>
                    <a:pt x="510" y="217"/>
                    <a:pt x="510" y="217"/>
                    <a:pt x="510" y="217"/>
                  </a:cubicBezTo>
                  <a:cubicBezTo>
                    <a:pt x="503" y="202"/>
                    <a:pt x="497" y="190"/>
                    <a:pt x="487" y="177"/>
                  </a:cubicBezTo>
                  <a:cubicBezTo>
                    <a:pt x="522" y="150"/>
                    <a:pt x="522" y="150"/>
                    <a:pt x="522" y="150"/>
                  </a:cubicBezTo>
                  <a:cubicBezTo>
                    <a:pt x="525" y="153"/>
                    <a:pt x="525" y="155"/>
                    <a:pt x="528" y="159"/>
                  </a:cubicBezTo>
                  <a:cubicBezTo>
                    <a:pt x="565" y="133"/>
                    <a:pt x="565" y="133"/>
                    <a:pt x="565" y="133"/>
                  </a:cubicBezTo>
                  <a:cubicBezTo>
                    <a:pt x="557" y="120"/>
                    <a:pt x="547" y="109"/>
                    <a:pt x="537" y="98"/>
                  </a:cubicBezTo>
                  <a:cubicBezTo>
                    <a:pt x="504" y="129"/>
                    <a:pt x="504" y="129"/>
                    <a:pt x="504" y="129"/>
                  </a:cubicBezTo>
                  <a:cubicBezTo>
                    <a:pt x="507" y="133"/>
                    <a:pt x="507" y="133"/>
                    <a:pt x="510" y="137"/>
                  </a:cubicBezTo>
                  <a:cubicBezTo>
                    <a:pt x="476" y="166"/>
                    <a:pt x="476" y="166"/>
                    <a:pt x="476" y="166"/>
                  </a:cubicBezTo>
                  <a:cubicBezTo>
                    <a:pt x="468" y="156"/>
                    <a:pt x="463" y="151"/>
                    <a:pt x="454" y="143"/>
                  </a:cubicBezTo>
                  <a:cubicBezTo>
                    <a:pt x="483" y="109"/>
                    <a:pt x="483" y="109"/>
                    <a:pt x="483" y="109"/>
                  </a:cubicBezTo>
                  <a:cubicBezTo>
                    <a:pt x="486" y="112"/>
                    <a:pt x="488" y="114"/>
                    <a:pt x="491" y="116"/>
                  </a:cubicBezTo>
                  <a:cubicBezTo>
                    <a:pt x="522" y="82"/>
                    <a:pt x="522" y="82"/>
                    <a:pt x="522" y="82"/>
                  </a:cubicBezTo>
                  <a:cubicBezTo>
                    <a:pt x="508" y="70"/>
                    <a:pt x="493" y="58"/>
                    <a:pt x="478" y="48"/>
                  </a:cubicBezTo>
                  <a:cubicBezTo>
                    <a:pt x="453" y="87"/>
                    <a:pt x="453" y="87"/>
                    <a:pt x="453" y="87"/>
                  </a:cubicBezTo>
                  <a:cubicBezTo>
                    <a:pt x="440" y="78"/>
                    <a:pt x="431" y="72"/>
                    <a:pt x="416" y="66"/>
                  </a:cubicBezTo>
                  <a:cubicBezTo>
                    <a:pt x="399" y="108"/>
                    <a:pt x="399" y="108"/>
                    <a:pt x="399" y="108"/>
                  </a:cubicBezTo>
                  <a:cubicBezTo>
                    <a:pt x="397" y="107"/>
                    <a:pt x="389" y="104"/>
                    <a:pt x="387" y="104"/>
                  </a:cubicBezTo>
                  <a:cubicBezTo>
                    <a:pt x="403" y="61"/>
                    <a:pt x="403" y="61"/>
                    <a:pt x="403" y="61"/>
                  </a:cubicBezTo>
                  <a:cubicBezTo>
                    <a:pt x="397" y="59"/>
                    <a:pt x="391" y="57"/>
                    <a:pt x="384" y="55"/>
                  </a:cubicBezTo>
                  <a:cubicBezTo>
                    <a:pt x="397" y="12"/>
                    <a:pt x="397" y="12"/>
                    <a:pt x="397" y="12"/>
                  </a:cubicBezTo>
                  <a:cubicBezTo>
                    <a:pt x="386" y="9"/>
                    <a:pt x="376" y="6"/>
                    <a:pt x="365" y="4"/>
                  </a:cubicBezTo>
                  <a:cubicBezTo>
                    <a:pt x="357" y="49"/>
                    <a:pt x="357" y="49"/>
                    <a:pt x="357" y="49"/>
                  </a:cubicBezTo>
                  <a:cubicBezTo>
                    <a:pt x="353" y="48"/>
                    <a:pt x="348" y="47"/>
                    <a:pt x="344" y="47"/>
                  </a:cubicBezTo>
                  <a:cubicBezTo>
                    <a:pt x="338" y="92"/>
                    <a:pt x="338" y="92"/>
                    <a:pt x="338" y="92"/>
                  </a:cubicBezTo>
                  <a:cubicBezTo>
                    <a:pt x="336" y="91"/>
                    <a:pt x="327" y="91"/>
                    <a:pt x="325" y="9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4" y="45"/>
                    <a:pt x="325" y="45"/>
                    <a:pt x="319" y="45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7" y="0"/>
                    <a:pt x="314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14" y="620"/>
                    <a:pt x="315" y="620"/>
                    <a:pt x="318" y="620"/>
                  </a:cubicBezTo>
                  <a:cubicBezTo>
                    <a:pt x="317" y="575"/>
                    <a:pt x="317" y="575"/>
                    <a:pt x="317" y="575"/>
                  </a:cubicBezTo>
                  <a:cubicBezTo>
                    <a:pt x="322" y="575"/>
                    <a:pt x="328" y="575"/>
                    <a:pt x="333" y="574"/>
                  </a:cubicBezTo>
                  <a:cubicBezTo>
                    <a:pt x="338" y="619"/>
                    <a:pt x="338" y="619"/>
                    <a:pt x="338" y="619"/>
                  </a:cubicBezTo>
                  <a:cubicBezTo>
                    <a:pt x="340" y="619"/>
                    <a:pt x="361" y="616"/>
                    <a:pt x="363" y="616"/>
                  </a:cubicBezTo>
                  <a:cubicBezTo>
                    <a:pt x="353" y="571"/>
                    <a:pt x="353" y="571"/>
                    <a:pt x="353" y="571"/>
                  </a:cubicBezTo>
                  <a:cubicBezTo>
                    <a:pt x="352" y="571"/>
                    <a:pt x="341" y="573"/>
                    <a:pt x="335" y="574"/>
                  </a:cubicBezTo>
                  <a:cubicBezTo>
                    <a:pt x="331" y="529"/>
                    <a:pt x="331" y="529"/>
                    <a:pt x="331" y="529"/>
                  </a:cubicBezTo>
                  <a:cubicBezTo>
                    <a:pt x="324" y="529"/>
                    <a:pt x="317" y="530"/>
                    <a:pt x="311" y="530"/>
                  </a:cubicBezTo>
                  <a:cubicBezTo>
                    <a:pt x="311" y="484"/>
                    <a:pt x="311" y="484"/>
                    <a:pt x="311" y="484"/>
                  </a:cubicBezTo>
                  <a:cubicBezTo>
                    <a:pt x="214" y="484"/>
                    <a:pt x="136" y="406"/>
                    <a:pt x="136" y="310"/>
                  </a:cubicBezTo>
                  <a:cubicBezTo>
                    <a:pt x="136" y="214"/>
                    <a:pt x="214" y="136"/>
                    <a:pt x="311" y="136"/>
                  </a:cubicBezTo>
                  <a:cubicBezTo>
                    <a:pt x="338" y="136"/>
                    <a:pt x="364" y="142"/>
                    <a:pt x="388" y="154"/>
                  </a:cubicBezTo>
                  <a:cubicBezTo>
                    <a:pt x="409" y="113"/>
                    <a:pt x="409" y="113"/>
                    <a:pt x="409" y="113"/>
                  </a:cubicBezTo>
                  <a:cubicBezTo>
                    <a:pt x="412" y="115"/>
                    <a:pt x="421" y="121"/>
                    <a:pt x="424" y="122"/>
                  </a:cubicBezTo>
                  <a:cubicBezTo>
                    <a:pt x="403" y="162"/>
                    <a:pt x="403" y="162"/>
                    <a:pt x="403" y="162"/>
                  </a:cubicBezTo>
                  <a:cubicBezTo>
                    <a:pt x="433" y="181"/>
                    <a:pt x="456" y="208"/>
                    <a:pt x="470" y="240"/>
                  </a:cubicBezTo>
                  <a:cubicBezTo>
                    <a:pt x="512" y="222"/>
                    <a:pt x="512" y="222"/>
                    <a:pt x="512" y="222"/>
                  </a:cubicBezTo>
                  <a:cubicBezTo>
                    <a:pt x="513" y="225"/>
                    <a:pt x="518" y="237"/>
                    <a:pt x="519" y="241"/>
                  </a:cubicBezTo>
                  <a:cubicBezTo>
                    <a:pt x="477" y="258"/>
                    <a:pt x="477" y="258"/>
                    <a:pt x="477" y="258"/>
                  </a:cubicBezTo>
                  <a:cubicBezTo>
                    <a:pt x="482" y="274"/>
                    <a:pt x="485" y="292"/>
                    <a:pt x="485" y="310"/>
                  </a:cubicBezTo>
                  <a:cubicBezTo>
                    <a:pt x="485" y="343"/>
                    <a:pt x="476" y="375"/>
                    <a:pt x="459" y="402"/>
                  </a:cubicBezTo>
                  <a:cubicBezTo>
                    <a:pt x="497" y="426"/>
                    <a:pt x="497" y="426"/>
                    <a:pt x="497" y="426"/>
                  </a:cubicBezTo>
                  <a:cubicBezTo>
                    <a:pt x="491" y="435"/>
                    <a:pt x="486" y="443"/>
                    <a:pt x="479" y="451"/>
                  </a:cubicBezTo>
                  <a:cubicBezTo>
                    <a:pt x="513" y="480"/>
                    <a:pt x="513" y="480"/>
                    <a:pt x="513" y="480"/>
                  </a:cubicBezTo>
                  <a:cubicBezTo>
                    <a:pt x="510" y="484"/>
                    <a:pt x="507" y="487"/>
                    <a:pt x="504" y="491"/>
                  </a:cubicBezTo>
                  <a:cubicBezTo>
                    <a:pt x="537" y="522"/>
                    <a:pt x="537" y="522"/>
                    <a:pt x="537" y="522"/>
                  </a:cubicBezTo>
                  <a:cubicBezTo>
                    <a:pt x="550" y="508"/>
                    <a:pt x="562" y="494"/>
                    <a:pt x="572" y="478"/>
                  </a:cubicBezTo>
                  <a:cubicBezTo>
                    <a:pt x="533" y="454"/>
                    <a:pt x="533" y="454"/>
                    <a:pt x="533" y="454"/>
                  </a:cubicBezTo>
                  <a:cubicBezTo>
                    <a:pt x="541" y="442"/>
                    <a:pt x="548" y="430"/>
                    <a:pt x="553" y="417"/>
                  </a:cubicBezTo>
                  <a:cubicBezTo>
                    <a:pt x="512" y="397"/>
                    <a:pt x="512" y="397"/>
                    <a:pt x="512" y="397"/>
                  </a:cubicBezTo>
                  <a:cubicBezTo>
                    <a:pt x="513" y="395"/>
                    <a:pt x="517" y="386"/>
                    <a:pt x="518" y="384"/>
                  </a:cubicBezTo>
                  <a:cubicBezTo>
                    <a:pt x="561" y="399"/>
                    <a:pt x="561" y="399"/>
                    <a:pt x="561" y="399"/>
                  </a:cubicBezTo>
                  <a:cubicBezTo>
                    <a:pt x="562" y="394"/>
                    <a:pt x="564" y="390"/>
                    <a:pt x="565" y="385"/>
                  </a:cubicBezTo>
                  <a:cubicBezTo>
                    <a:pt x="608" y="398"/>
                    <a:pt x="608" y="398"/>
                    <a:pt x="608" y="398"/>
                  </a:cubicBezTo>
                  <a:cubicBezTo>
                    <a:pt x="612" y="387"/>
                    <a:pt x="614" y="376"/>
                    <a:pt x="616" y="365"/>
                  </a:cubicBezTo>
                  <a:cubicBezTo>
                    <a:pt x="572" y="357"/>
                    <a:pt x="572" y="357"/>
                    <a:pt x="572" y="357"/>
                  </a:cubicBezTo>
                  <a:cubicBezTo>
                    <a:pt x="573" y="352"/>
                    <a:pt x="574" y="351"/>
                    <a:pt x="574" y="346"/>
                  </a:cubicBezTo>
                  <a:cubicBezTo>
                    <a:pt x="529" y="341"/>
                    <a:pt x="529" y="341"/>
                    <a:pt x="529" y="341"/>
                  </a:cubicBezTo>
                  <a:cubicBezTo>
                    <a:pt x="529" y="338"/>
                    <a:pt x="530" y="330"/>
                    <a:pt x="530" y="328"/>
                  </a:cubicBezTo>
                  <a:lnTo>
                    <a:pt x="575" y="331"/>
                  </a:lnTo>
                  <a:close/>
                  <a:moveTo>
                    <a:pt x="483" y="510"/>
                  </a:moveTo>
                  <a:cubicBezTo>
                    <a:pt x="454" y="476"/>
                    <a:pt x="454" y="476"/>
                    <a:pt x="454" y="476"/>
                  </a:cubicBezTo>
                  <a:cubicBezTo>
                    <a:pt x="445" y="484"/>
                    <a:pt x="440" y="488"/>
                    <a:pt x="430" y="494"/>
                  </a:cubicBezTo>
                  <a:cubicBezTo>
                    <a:pt x="406" y="456"/>
                    <a:pt x="406" y="456"/>
                    <a:pt x="406" y="456"/>
                  </a:cubicBezTo>
                  <a:cubicBezTo>
                    <a:pt x="403" y="457"/>
                    <a:pt x="387" y="467"/>
                    <a:pt x="387" y="467"/>
                  </a:cubicBezTo>
                  <a:cubicBezTo>
                    <a:pt x="408" y="507"/>
                    <a:pt x="408" y="507"/>
                    <a:pt x="408" y="507"/>
                  </a:cubicBezTo>
                  <a:cubicBezTo>
                    <a:pt x="408" y="507"/>
                    <a:pt x="425" y="498"/>
                    <a:pt x="425" y="498"/>
                  </a:cubicBezTo>
                  <a:cubicBezTo>
                    <a:pt x="449" y="536"/>
                    <a:pt x="449" y="536"/>
                    <a:pt x="449" y="536"/>
                  </a:cubicBezTo>
                  <a:cubicBezTo>
                    <a:pt x="459" y="531"/>
                    <a:pt x="468" y="524"/>
                    <a:pt x="477" y="517"/>
                  </a:cubicBezTo>
                  <a:cubicBezTo>
                    <a:pt x="505" y="552"/>
                    <a:pt x="505" y="552"/>
                    <a:pt x="505" y="552"/>
                  </a:cubicBezTo>
                  <a:cubicBezTo>
                    <a:pt x="511" y="547"/>
                    <a:pt x="516" y="543"/>
                    <a:pt x="522" y="538"/>
                  </a:cubicBezTo>
                  <a:cubicBezTo>
                    <a:pt x="491" y="504"/>
                    <a:pt x="491" y="504"/>
                    <a:pt x="491" y="504"/>
                  </a:cubicBezTo>
                  <a:cubicBezTo>
                    <a:pt x="488" y="506"/>
                    <a:pt x="486" y="508"/>
                    <a:pt x="483" y="510"/>
                  </a:cubicBez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B4966EC-2193-F344-AFAF-56A0F443A5F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862" y="1358"/>
              <a:ext cx="3784" cy="491"/>
            </a:xfrm>
            <a:custGeom>
              <a:avLst/>
              <a:gdLst>
                <a:gd name="T0" fmla="*/ 0 w 1600"/>
                <a:gd name="T1" fmla="*/ 202 h 207"/>
                <a:gd name="T2" fmla="*/ 81 w 1600"/>
                <a:gd name="T3" fmla="*/ 175 h 207"/>
                <a:gd name="T4" fmla="*/ 235 w 1600"/>
                <a:gd name="T5" fmla="*/ 202 h 207"/>
                <a:gd name="T6" fmla="*/ 188 w 1600"/>
                <a:gd name="T7" fmla="*/ 18 h 207"/>
                <a:gd name="T8" fmla="*/ 108 w 1600"/>
                <a:gd name="T9" fmla="*/ 131 h 207"/>
                <a:gd name="T10" fmla="*/ 190 w 1600"/>
                <a:gd name="T11" fmla="*/ 131 h 207"/>
                <a:gd name="T12" fmla="*/ 486 w 1600"/>
                <a:gd name="T13" fmla="*/ 19 h 207"/>
                <a:gd name="T14" fmla="*/ 325 w 1600"/>
                <a:gd name="T15" fmla="*/ 202 h 207"/>
                <a:gd name="T16" fmla="*/ 386 w 1600"/>
                <a:gd name="T17" fmla="*/ 158 h 207"/>
                <a:gd name="T18" fmla="*/ 571 w 1600"/>
                <a:gd name="T19" fmla="*/ 89 h 207"/>
                <a:gd name="T20" fmla="*/ 481 w 1600"/>
                <a:gd name="T21" fmla="*/ 116 h 207"/>
                <a:gd name="T22" fmla="*/ 386 w 1600"/>
                <a:gd name="T23" fmla="*/ 65 h 207"/>
                <a:gd name="T24" fmla="*/ 509 w 1600"/>
                <a:gd name="T25" fmla="*/ 90 h 207"/>
                <a:gd name="T26" fmla="*/ 763 w 1600"/>
                <a:gd name="T27" fmla="*/ 19 h 207"/>
                <a:gd name="T28" fmla="*/ 602 w 1600"/>
                <a:gd name="T29" fmla="*/ 202 h 207"/>
                <a:gd name="T30" fmla="*/ 663 w 1600"/>
                <a:gd name="T31" fmla="*/ 158 h 207"/>
                <a:gd name="T32" fmla="*/ 848 w 1600"/>
                <a:gd name="T33" fmla="*/ 89 h 207"/>
                <a:gd name="T34" fmla="*/ 758 w 1600"/>
                <a:gd name="T35" fmla="*/ 116 h 207"/>
                <a:gd name="T36" fmla="*/ 663 w 1600"/>
                <a:gd name="T37" fmla="*/ 65 h 207"/>
                <a:gd name="T38" fmla="*/ 786 w 1600"/>
                <a:gd name="T39" fmla="*/ 90 h 207"/>
                <a:gd name="T40" fmla="*/ 866 w 1600"/>
                <a:gd name="T41" fmla="*/ 19 h 207"/>
                <a:gd name="T42" fmla="*/ 1134 w 1600"/>
                <a:gd name="T43" fmla="*/ 65 h 207"/>
                <a:gd name="T44" fmla="*/ 1030 w 1600"/>
                <a:gd name="T45" fmla="*/ 202 h 207"/>
                <a:gd name="T46" fmla="*/ 969 w 1600"/>
                <a:gd name="T47" fmla="*/ 65 h 207"/>
                <a:gd name="T48" fmla="*/ 866 w 1600"/>
                <a:gd name="T49" fmla="*/ 19 h 207"/>
                <a:gd name="T50" fmla="*/ 1230 w 1600"/>
                <a:gd name="T51" fmla="*/ 19 h 207"/>
                <a:gd name="T52" fmla="*/ 1169 w 1600"/>
                <a:gd name="T53" fmla="*/ 202 h 207"/>
                <a:gd name="T54" fmla="*/ 1416 w 1600"/>
                <a:gd name="T55" fmla="*/ 14 h 207"/>
                <a:gd name="T56" fmla="*/ 1416 w 1600"/>
                <a:gd name="T57" fmla="*/ 207 h 207"/>
                <a:gd name="T58" fmla="*/ 1416 w 1600"/>
                <a:gd name="T59" fmla="*/ 14 h 207"/>
                <a:gd name="T60" fmla="*/ 1332 w 1600"/>
                <a:gd name="T61" fmla="*/ 110 h 207"/>
                <a:gd name="T62" fmla="*/ 1501 w 1600"/>
                <a:gd name="T63" fmla="*/ 111 h 207"/>
                <a:gd name="T64" fmla="*/ 1585 w 1600"/>
                <a:gd name="T65" fmla="*/ 19 h 207"/>
                <a:gd name="T66" fmla="*/ 1589 w 1600"/>
                <a:gd name="T67" fmla="*/ 15 h 207"/>
                <a:gd name="T68" fmla="*/ 1581 w 1600"/>
                <a:gd name="T69" fmla="*/ 9 h 207"/>
                <a:gd name="T70" fmla="*/ 1574 w 1600"/>
                <a:gd name="T71" fmla="*/ 28 h 207"/>
                <a:gd name="T72" fmla="*/ 1578 w 1600"/>
                <a:gd name="T73" fmla="*/ 21 h 207"/>
                <a:gd name="T74" fmla="*/ 1584 w 1600"/>
                <a:gd name="T75" fmla="*/ 23 h 207"/>
                <a:gd name="T76" fmla="*/ 1590 w 1600"/>
                <a:gd name="T77" fmla="*/ 28 h 207"/>
                <a:gd name="T78" fmla="*/ 1585 w 1600"/>
                <a:gd name="T79" fmla="*/ 19 h 207"/>
                <a:gd name="T80" fmla="*/ 1579 w 1600"/>
                <a:gd name="T81" fmla="*/ 18 h 207"/>
                <a:gd name="T82" fmla="*/ 1581 w 1600"/>
                <a:gd name="T83" fmla="*/ 12 h 207"/>
                <a:gd name="T84" fmla="*/ 1580 w 1600"/>
                <a:gd name="T85" fmla="*/ 18 h 207"/>
                <a:gd name="T86" fmla="*/ 1563 w 1600"/>
                <a:gd name="T87" fmla="*/ 18 h 207"/>
                <a:gd name="T88" fmla="*/ 1600 w 1600"/>
                <a:gd name="T89" fmla="*/ 18 h 207"/>
                <a:gd name="T90" fmla="*/ 1581 w 1600"/>
                <a:gd name="T91" fmla="*/ 33 h 207"/>
                <a:gd name="T92" fmla="*/ 1581 w 1600"/>
                <a:gd name="T93" fmla="*/ 4 h 207"/>
                <a:gd name="T94" fmla="*/ 1581 w 1600"/>
                <a:gd name="T95" fmla="*/ 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0" h="207">
                  <a:moveTo>
                    <a:pt x="115" y="18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35" y="202"/>
                    <a:pt x="235" y="202"/>
                    <a:pt x="235" y="202"/>
                  </a:cubicBezTo>
                  <a:cubicBezTo>
                    <a:pt x="303" y="202"/>
                    <a:pt x="303" y="202"/>
                    <a:pt x="303" y="202"/>
                  </a:cubicBezTo>
                  <a:cubicBezTo>
                    <a:pt x="188" y="18"/>
                    <a:pt x="188" y="18"/>
                    <a:pt x="188" y="18"/>
                  </a:cubicBezTo>
                  <a:lnTo>
                    <a:pt x="115" y="18"/>
                  </a:lnTo>
                  <a:close/>
                  <a:moveTo>
                    <a:pt x="108" y="131"/>
                  </a:moveTo>
                  <a:cubicBezTo>
                    <a:pt x="149" y="65"/>
                    <a:pt x="149" y="65"/>
                    <a:pt x="149" y="65"/>
                  </a:cubicBezTo>
                  <a:cubicBezTo>
                    <a:pt x="190" y="131"/>
                    <a:pt x="190" y="131"/>
                    <a:pt x="190" y="131"/>
                  </a:cubicBezTo>
                  <a:lnTo>
                    <a:pt x="108" y="131"/>
                  </a:lnTo>
                  <a:close/>
                  <a:moveTo>
                    <a:pt x="486" y="19"/>
                  </a:moveTo>
                  <a:cubicBezTo>
                    <a:pt x="325" y="19"/>
                    <a:pt x="325" y="19"/>
                    <a:pt x="325" y="19"/>
                  </a:cubicBezTo>
                  <a:cubicBezTo>
                    <a:pt x="325" y="202"/>
                    <a:pt x="325" y="202"/>
                    <a:pt x="325" y="202"/>
                  </a:cubicBezTo>
                  <a:cubicBezTo>
                    <a:pt x="386" y="202"/>
                    <a:pt x="386" y="202"/>
                    <a:pt x="386" y="202"/>
                  </a:cubicBezTo>
                  <a:cubicBezTo>
                    <a:pt x="386" y="158"/>
                    <a:pt x="386" y="158"/>
                    <a:pt x="386" y="158"/>
                  </a:cubicBezTo>
                  <a:cubicBezTo>
                    <a:pt x="396" y="158"/>
                    <a:pt x="468" y="158"/>
                    <a:pt x="485" y="158"/>
                  </a:cubicBezTo>
                  <a:cubicBezTo>
                    <a:pt x="535" y="158"/>
                    <a:pt x="571" y="146"/>
                    <a:pt x="571" y="89"/>
                  </a:cubicBezTo>
                  <a:cubicBezTo>
                    <a:pt x="571" y="31"/>
                    <a:pt x="535" y="19"/>
                    <a:pt x="486" y="19"/>
                  </a:cubicBezTo>
                  <a:close/>
                  <a:moveTo>
                    <a:pt x="481" y="116"/>
                  </a:moveTo>
                  <a:cubicBezTo>
                    <a:pt x="468" y="116"/>
                    <a:pt x="397" y="116"/>
                    <a:pt x="386" y="116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6" y="65"/>
                    <a:pt x="463" y="65"/>
                    <a:pt x="480" y="65"/>
                  </a:cubicBezTo>
                  <a:cubicBezTo>
                    <a:pt x="503" y="65"/>
                    <a:pt x="509" y="71"/>
                    <a:pt x="509" y="90"/>
                  </a:cubicBezTo>
                  <a:cubicBezTo>
                    <a:pt x="509" y="110"/>
                    <a:pt x="503" y="116"/>
                    <a:pt x="481" y="116"/>
                  </a:cubicBezTo>
                  <a:close/>
                  <a:moveTo>
                    <a:pt x="763" y="19"/>
                  </a:moveTo>
                  <a:cubicBezTo>
                    <a:pt x="602" y="19"/>
                    <a:pt x="602" y="19"/>
                    <a:pt x="602" y="19"/>
                  </a:cubicBezTo>
                  <a:cubicBezTo>
                    <a:pt x="602" y="202"/>
                    <a:pt x="602" y="202"/>
                    <a:pt x="602" y="202"/>
                  </a:cubicBezTo>
                  <a:cubicBezTo>
                    <a:pt x="663" y="202"/>
                    <a:pt x="663" y="202"/>
                    <a:pt x="663" y="202"/>
                  </a:cubicBezTo>
                  <a:cubicBezTo>
                    <a:pt x="663" y="158"/>
                    <a:pt x="663" y="158"/>
                    <a:pt x="663" y="158"/>
                  </a:cubicBezTo>
                  <a:cubicBezTo>
                    <a:pt x="673" y="158"/>
                    <a:pt x="745" y="158"/>
                    <a:pt x="762" y="158"/>
                  </a:cubicBezTo>
                  <a:cubicBezTo>
                    <a:pt x="812" y="158"/>
                    <a:pt x="848" y="146"/>
                    <a:pt x="848" y="89"/>
                  </a:cubicBezTo>
                  <a:cubicBezTo>
                    <a:pt x="848" y="31"/>
                    <a:pt x="812" y="19"/>
                    <a:pt x="763" y="19"/>
                  </a:cubicBezTo>
                  <a:close/>
                  <a:moveTo>
                    <a:pt x="758" y="116"/>
                  </a:moveTo>
                  <a:cubicBezTo>
                    <a:pt x="745" y="116"/>
                    <a:pt x="674" y="116"/>
                    <a:pt x="663" y="116"/>
                  </a:cubicBezTo>
                  <a:cubicBezTo>
                    <a:pt x="663" y="65"/>
                    <a:pt x="663" y="65"/>
                    <a:pt x="663" y="65"/>
                  </a:cubicBezTo>
                  <a:cubicBezTo>
                    <a:pt x="663" y="65"/>
                    <a:pt x="740" y="65"/>
                    <a:pt x="757" y="65"/>
                  </a:cubicBezTo>
                  <a:cubicBezTo>
                    <a:pt x="780" y="65"/>
                    <a:pt x="786" y="71"/>
                    <a:pt x="786" y="90"/>
                  </a:cubicBezTo>
                  <a:cubicBezTo>
                    <a:pt x="786" y="110"/>
                    <a:pt x="780" y="116"/>
                    <a:pt x="758" y="116"/>
                  </a:cubicBezTo>
                  <a:close/>
                  <a:moveTo>
                    <a:pt x="866" y="19"/>
                  </a:moveTo>
                  <a:cubicBezTo>
                    <a:pt x="1134" y="19"/>
                    <a:pt x="1134" y="19"/>
                    <a:pt x="1134" y="19"/>
                  </a:cubicBezTo>
                  <a:cubicBezTo>
                    <a:pt x="1134" y="65"/>
                    <a:pt x="1134" y="65"/>
                    <a:pt x="1134" y="65"/>
                  </a:cubicBezTo>
                  <a:cubicBezTo>
                    <a:pt x="1030" y="65"/>
                    <a:pt x="1030" y="65"/>
                    <a:pt x="1030" y="65"/>
                  </a:cubicBezTo>
                  <a:cubicBezTo>
                    <a:pt x="1030" y="202"/>
                    <a:pt x="1030" y="202"/>
                    <a:pt x="1030" y="202"/>
                  </a:cubicBezTo>
                  <a:cubicBezTo>
                    <a:pt x="969" y="202"/>
                    <a:pt x="969" y="202"/>
                    <a:pt x="969" y="202"/>
                  </a:cubicBezTo>
                  <a:cubicBezTo>
                    <a:pt x="969" y="65"/>
                    <a:pt x="969" y="65"/>
                    <a:pt x="969" y="65"/>
                  </a:cubicBezTo>
                  <a:cubicBezTo>
                    <a:pt x="866" y="65"/>
                    <a:pt x="866" y="65"/>
                    <a:pt x="866" y="65"/>
                  </a:cubicBezTo>
                  <a:lnTo>
                    <a:pt x="866" y="19"/>
                  </a:lnTo>
                  <a:close/>
                  <a:moveTo>
                    <a:pt x="1169" y="19"/>
                  </a:moveTo>
                  <a:cubicBezTo>
                    <a:pt x="1230" y="19"/>
                    <a:pt x="1230" y="19"/>
                    <a:pt x="1230" y="19"/>
                  </a:cubicBezTo>
                  <a:cubicBezTo>
                    <a:pt x="1230" y="202"/>
                    <a:pt x="1230" y="202"/>
                    <a:pt x="1230" y="202"/>
                  </a:cubicBezTo>
                  <a:cubicBezTo>
                    <a:pt x="1169" y="202"/>
                    <a:pt x="1169" y="202"/>
                    <a:pt x="1169" y="202"/>
                  </a:cubicBezTo>
                  <a:lnTo>
                    <a:pt x="1169" y="19"/>
                  </a:lnTo>
                  <a:close/>
                  <a:moveTo>
                    <a:pt x="1416" y="14"/>
                  </a:moveTo>
                  <a:cubicBezTo>
                    <a:pt x="1312" y="14"/>
                    <a:pt x="1265" y="30"/>
                    <a:pt x="1265" y="111"/>
                  </a:cubicBezTo>
                  <a:cubicBezTo>
                    <a:pt x="1265" y="191"/>
                    <a:pt x="1311" y="207"/>
                    <a:pt x="1416" y="207"/>
                  </a:cubicBezTo>
                  <a:cubicBezTo>
                    <a:pt x="1520" y="207"/>
                    <a:pt x="1567" y="191"/>
                    <a:pt x="1567" y="110"/>
                  </a:cubicBezTo>
                  <a:cubicBezTo>
                    <a:pt x="1567" y="30"/>
                    <a:pt x="1520" y="14"/>
                    <a:pt x="1416" y="14"/>
                  </a:cubicBezTo>
                  <a:close/>
                  <a:moveTo>
                    <a:pt x="1416" y="162"/>
                  </a:moveTo>
                  <a:cubicBezTo>
                    <a:pt x="1350" y="162"/>
                    <a:pt x="1332" y="158"/>
                    <a:pt x="1332" y="110"/>
                  </a:cubicBezTo>
                  <a:cubicBezTo>
                    <a:pt x="1332" y="63"/>
                    <a:pt x="1350" y="60"/>
                    <a:pt x="1416" y="60"/>
                  </a:cubicBezTo>
                  <a:cubicBezTo>
                    <a:pt x="1481" y="60"/>
                    <a:pt x="1501" y="63"/>
                    <a:pt x="1501" y="111"/>
                  </a:cubicBezTo>
                  <a:cubicBezTo>
                    <a:pt x="1501" y="158"/>
                    <a:pt x="1483" y="162"/>
                    <a:pt x="1416" y="162"/>
                  </a:cubicBezTo>
                  <a:close/>
                  <a:moveTo>
                    <a:pt x="1585" y="19"/>
                  </a:moveTo>
                  <a:cubicBezTo>
                    <a:pt x="1585" y="19"/>
                    <a:pt x="1585" y="19"/>
                    <a:pt x="1585" y="19"/>
                  </a:cubicBezTo>
                  <a:cubicBezTo>
                    <a:pt x="1588" y="18"/>
                    <a:pt x="1589" y="17"/>
                    <a:pt x="1589" y="15"/>
                  </a:cubicBezTo>
                  <a:cubicBezTo>
                    <a:pt x="1589" y="13"/>
                    <a:pt x="1588" y="11"/>
                    <a:pt x="1587" y="11"/>
                  </a:cubicBezTo>
                  <a:cubicBezTo>
                    <a:pt x="1586" y="10"/>
                    <a:pt x="1585" y="9"/>
                    <a:pt x="1581" y="9"/>
                  </a:cubicBezTo>
                  <a:cubicBezTo>
                    <a:pt x="1578" y="9"/>
                    <a:pt x="1576" y="9"/>
                    <a:pt x="1574" y="10"/>
                  </a:cubicBezTo>
                  <a:cubicBezTo>
                    <a:pt x="1574" y="28"/>
                    <a:pt x="1574" y="28"/>
                    <a:pt x="1574" y="28"/>
                  </a:cubicBezTo>
                  <a:cubicBezTo>
                    <a:pt x="1578" y="28"/>
                    <a:pt x="1578" y="28"/>
                    <a:pt x="1578" y="28"/>
                  </a:cubicBezTo>
                  <a:cubicBezTo>
                    <a:pt x="1578" y="21"/>
                    <a:pt x="1578" y="21"/>
                    <a:pt x="1578" y="21"/>
                  </a:cubicBezTo>
                  <a:cubicBezTo>
                    <a:pt x="1580" y="21"/>
                    <a:pt x="1580" y="21"/>
                    <a:pt x="1580" y="21"/>
                  </a:cubicBezTo>
                  <a:cubicBezTo>
                    <a:pt x="1583" y="21"/>
                    <a:pt x="1584" y="22"/>
                    <a:pt x="1584" y="23"/>
                  </a:cubicBezTo>
                  <a:cubicBezTo>
                    <a:pt x="1585" y="26"/>
                    <a:pt x="1585" y="27"/>
                    <a:pt x="1586" y="28"/>
                  </a:cubicBezTo>
                  <a:cubicBezTo>
                    <a:pt x="1590" y="28"/>
                    <a:pt x="1590" y="28"/>
                    <a:pt x="1590" y="28"/>
                  </a:cubicBezTo>
                  <a:cubicBezTo>
                    <a:pt x="1590" y="27"/>
                    <a:pt x="1589" y="26"/>
                    <a:pt x="1589" y="23"/>
                  </a:cubicBezTo>
                  <a:cubicBezTo>
                    <a:pt x="1588" y="21"/>
                    <a:pt x="1587" y="20"/>
                    <a:pt x="1585" y="19"/>
                  </a:cubicBezTo>
                  <a:close/>
                  <a:moveTo>
                    <a:pt x="1580" y="18"/>
                  </a:moveTo>
                  <a:cubicBezTo>
                    <a:pt x="1579" y="18"/>
                    <a:pt x="1579" y="18"/>
                    <a:pt x="1579" y="18"/>
                  </a:cubicBezTo>
                  <a:cubicBezTo>
                    <a:pt x="1579" y="12"/>
                    <a:pt x="1579" y="12"/>
                    <a:pt x="1579" y="12"/>
                  </a:cubicBezTo>
                  <a:cubicBezTo>
                    <a:pt x="1579" y="12"/>
                    <a:pt x="1580" y="12"/>
                    <a:pt x="1581" y="12"/>
                  </a:cubicBezTo>
                  <a:cubicBezTo>
                    <a:pt x="1583" y="12"/>
                    <a:pt x="1585" y="13"/>
                    <a:pt x="1585" y="15"/>
                  </a:cubicBezTo>
                  <a:cubicBezTo>
                    <a:pt x="1585" y="17"/>
                    <a:pt x="1583" y="18"/>
                    <a:pt x="1580" y="18"/>
                  </a:cubicBezTo>
                  <a:close/>
                  <a:moveTo>
                    <a:pt x="1581" y="0"/>
                  </a:moveTo>
                  <a:cubicBezTo>
                    <a:pt x="1571" y="0"/>
                    <a:pt x="1563" y="8"/>
                    <a:pt x="1563" y="18"/>
                  </a:cubicBezTo>
                  <a:cubicBezTo>
                    <a:pt x="1563" y="29"/>
                    <a:pt x="1571" y="37"/>
                    <a:pt x="1581" y="37"/>
                  </a:cubicBezTo>
                  <a:cubicBezTo>
                    <a:pt x="1592" y="37"/>
                    <a:pt x="1600" y="29"/>
                    <a:pt x="1600" y="18"/>
                  </a:cubicBezTo>
                  <a:cubicBezTo>
                    <a:pt x="1600" y="8"/>
                    <a:pt x="1592" y="0"/>
                    <a:pt x="1581" y="0"/>
                  </a:cubicBezTo>
                  <a:close/>
                  <a:moveTo>
                    <a:pt x="1581" y="33"/>
                  </a:moveTo>
                  <a:cubicBezTo>
                    <a:pt x="1573" y="33"/>
                    <a:pt x="1567" y="26"/>
                    <a:pt x="1567" y="18"/>
                  </a:cubicBezTo>
                  <a:cubicBezTo>
                    <a:pt x="1567" y="10"/>
                    <a:pt x="1573" y="4"/>
                    <a:pt x="1581" y="4"/>
                  </a:cubicBezTo>
                  <a:cubicBezTo>
                    <a:pt x="1589" y="4"/>
                    <a:pt x="1595" y="10"/>
                    <a:pt x="1595" y="19"/>
                  </a:cubicBezTo>
                  <a:cubicBezTo>
                    <a:pt x="1595" y="26"/>
                    <a:pt x="1589" y="33"/>
                    <a:pt x="1581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40F491-D70A-48EE-81B7-EE8A4F651B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551" y="2785535"/>
            <a:ext cx="10756900" cy="1286933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4267" smtClean="0">
                <a:solidFill>
                  <a:schemeClr val="bg1"/>
                </a:solidFill>
                <a:latin typeface="+mj-lt"/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95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D12C80-4788-25BA-9C41-BA6F5F518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75AB0-1E3C-A078-83D3-2EE336973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333AE-A761-4B2F-34C8-CABFB870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DEF-4AAC-C740-A501-95F3BA0DA49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02704-4C34-7043-C9DB-C6EC2309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2DA53-59CB-0F78-12FB-B35264E6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F919-D18D-8846-A0CB-43841F47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600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EDB4D9-EEEE-324A-80A4-392B5708FB34}"/>
              </a:ext>
            </a:extLst>
          </p:cNvPr>
          <p:cNvSpPr/>
          <p:nvPr userDrawn="1"/>
        </p:nvSpPr>
        <p:spPr>
          <a:xfrm>
            <a:off x="4708360" y="4977638"/>
            <a:ext cx="7483643" cy="188036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D672AD-CCD9-EB41-BB55-DFC84FB82F4C}"/>
              </a:ext>
            </a:extLst>
          </p:cNvPr>
          <p:cNvSpPr/>
          <p:nvPr userDrawn="1"/>
        </p:nvSpPr>
        <p:spPr>
          <a:xfrm>
            <a:off x="2" y="-1"/>
            <a:ext cx="4708359" cy="6858001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122099A-A904-6645-8293-91D8768F6F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70665" y="1242943"/>
            <a:ext cx="2636729" cy="246221"/>
          </a:xfrm>
        </p:spPr>
        <p:txBody>
          <a:bodyPr>
            <a:sp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Resolution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7AC2A-4CEA-594C-85F5-1BB6EDD90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433" y="190313"/>
            <a:ext cx="3870475" cy="1213377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Customer Logo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668AB7E-46C8-334D-A4C9-E16310E116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337" y="2367035"/>
            <a:ext cx="3914571" cy="6468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1067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1270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/>
              <a:defRPr sz="1401" b="0">
                <a:solidFill>
                  <a:schemeClr val="bg1"/>
                </a:solidFill>
              </a:defRPr>
            </a:lvl2pPr>
            <a:lvl3pPr marL="379163" indent="-379163">
              <a:spcBef>
                <a:spcPts val="0"/>
              </a:spcBef>
              <a:spcAft>
                <a:spcPts val="400"/>
              </a:spcAft>
              <a:tabLst/>
              <a:defRPr sz="1401"/>
            </a:lvl3pPr>
          </a:lstStyle>
          <a:p>
            <a:pPr lvl="1"/>
            <a:r>
              <a:rPr lang="en-US">
                <a:cs typeface="Calibri" panose="020F0502020204030204" pitchFamily="34" charset="0"/>
              </a:rPr>
              <a:t>The problem or opportunity facing the business (ex. Include cost optimization mandate, M&amp;A, etc.) 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111B98D0-15CB-FC4C-AAF7-66EB17F36C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337" y="4576641"/>
            <a:ext cx="3914571" cy="43114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1067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12700" indent="0" defTabSz="1218156">
              <a:spcBef>
                <a:spcPts val="0"/>
              </a:spcBef>
              <a:spcAft>
                <a:spcPts val="800"/>
              </a:spcAft>
              <a:buClr>
                <a:srgbClr val="FF661C"/>
              </a:buClr>
              <a:buNone/>
              <a:tabLst/>
              <a:defRPr sz="1401">
                <a:solidFill>
                  <a:schemeClr val="tx1"/>
                </a:solidFill>
              </a:defRPr>
            </a:lvl2pPr>
            <a:lvl3pPr marL="379163" indent="-379163">
              <a:spcBef>
                <a:spcPts val="0"/>
              </a:spcBef>
              <a:spcAft>
                <a:spcPts val="400"/>
              </a:spcAft>
              <a:tabLst/>
              <a:defRPr sz="1401">
                <a:solidFill>
                  <a:schemeClr val="tx1"/>
                </a:solidFill>
              </a:defRPr>
            </a:lvl3pPr>
          </a:lstStyle>
          <a:p>
            <a:pPr marL="12700" lvl="1" defTabSz="1218156">
              <a:spcAft>
                <a:spcPts val="800"/>
              </a:spcAft>
              <a:buClr>
                <a:srgbClr val="FF661C"/>
              </a:buClr>
              <a:defRPr/>
            </a:pPr>
            <a:r>
              <a:rPr lang="en-US" sz="1401">
                <a:solidFill>
                  <a:prstClr val="white"/>
                </a:solidFill>
                <a:cs typeface="Calibri" panose="020F0502020204030204" pitchFamily="34" charset="0"/>
              </a:rPr>
              <a:t>The impact of continuing w/o change (i.e. former process was error-prone, which added risk…) </a:t>
            </a:r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F033A3ED-E2EE-3D4E-A34E-963D89FE48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40393" y="1242943"/>
            <a:ext cx="2636729" cy="246221"/>
          </a:xfrm>
        </p:spPr>
        <p:txBody>
          <a:bodyPr>
            <a:sp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Next Steps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399A4E-ECB9-1B47-B0C8-F3C72AF5601D}"/>
              </a:ext>
            </a:extLst>
          </p:cNvPr>
          <p:cNvGrpSpPr/>
          <p:nvPr userDrawn="1"/>
        </p:nvGrpSpPr>
        <p:grpSpPr>
          <a:xfrm>
            <a:off x="6123486" y="411662"/>
            <a:ext cx="731095" cy="731095"/>
            <a:chOff x="5730452" y="470435"/>
            <a:chExt cx="731095" cy="73109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2EF42ED-D56B-9D46-87DC-297344CC5DFA}"/>
                </a:ext>
              </a:extLst>
            </p:cNvPr>
            <p:cNvSpPr/>
            <p:nvPr userDrawn="1"/>
          </p:nvSpPr>
          <p:spPr>
            <a:xfrm>
              <a:off x="5730452" y="470435"/>
              <a:ext cx="731095" cy="731095"/>
            </a:xfrm>
            <a:prstGeom prst="ellipse">
              <a:avLst/>
            </a:prstGeom>
            <a:solidFill>
              <a:schemeClr val="tx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4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066">
              <a:extLst>
                <a:ext uri="{FF2B5EF4-FFF2-40B4-BE49-F238E27FC236}">
                  <a16:creationId xmlns:a16="http://schemas.microsoft.com/office/drawing/2014/main" id="{F4800327-868C-C345-96FB-348B79C2DA5F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5911009" y="637499"/>
              <a:ext cx="357388" cy="390211"/>
            </a:xfrm>
            <a:custGeom>
              <a:avLst/>
              <a:gdLst>
                <a:gd name="T0" fmla="*/ 34 w 98"/>
                <a:gd name="T1" fmla="*/ 7 h 107"/>
                <a:gd name="T2" fmla="*/ 40 w 98"/>
                <a:gd name="T3" fmla="*/ 16 h 107"/>
                <a:gd name="T4" fmla="*/ 7 w 98"/>
                <a:gd name="T5" fmla="*/ 40 h 107"/>
                <a:gd name="T6" fmla="*/ 10 w 98"/>
                <a:gd name="T7" fmla="*/ 44 h 107"/>
                <a:gd name="T8" fmla="*/ 43 w 98"/>
                <a:gd name="T9" fmla="*/ 20 h 107"/>
                <a:gd name="T10" fmla="*/ 52 w 98"/>
                <a:gd name="T11" fmla="*/ 33 h 107"/>
                <a:gd name="T12" fmla="*/ 67 w 98"/>
                <a:gd name="T13" fmla="*/ 0 h 107"/>
                <a:gd name="T14" fmla="*/ 31 w 98"/>
                <a:gd name="T15" fmla="*/ 3 h 107"/>
                <a:gd name="T16" fmla="*/ 34 w 98"/>
                <a:gd name="T17" fmla="*/ 7 h 107"/>
                <a:gd name="T18" fmla="*/ 59 w 98"/>
                <a:gd name="T19" fmla="*/ 6 h 107"/>
                <a:gd name="T20" fmla="*/ 51 w 98"/>
                <a:gd name="T21" fmla="*/ 23 h 107"/>
                <a:gd name="T22" fmla="*/ 40 w 98"/>
                <a:gd name="T23" fmla="*/ 7 h 107"/>
                <a:gd name="T24" fmla="*/ 59 w 98"/>
                <a:gd name="T25" fmla="*/ 6 h 107"/>
                <a:gd name="T26" fmla="*/ 0 w 98"/>
                <a:gd name="T27" fmla="*/ 107 h 107"/>
                <a:gd name="T28" fmla="*/ 28 w 98"/>
                <a:gd name="T29" fmla="*/ 107 h 107"/>
                <a:gd name="T30" fmla="*/ 28 w 98"/>
                <a:gd name="T31" fmla="*/ 105 h 107"/>
                <a:gd name="T32" fmla="*/ 28 w 98"/>
                <a:gd name="T33" fmla="*/ 66 h 107"/>
                <a:gd name="T34" fmla="*/ 0 w 98"/>
                <a:gd name="T35" fmla="*/ 66 h 107"/>
                <a:gd name="T36" fmla="*/ 0 w 98"/>
                <a:gd name="T37" fmla="*/ 107 h 107"/>
                <a:gd name="T38" fmla="*/ 5 w 98"/>
                <a:gd name="T39" fmla="*/ 71 h 107"/>
                <a:gd name="T40" fmla="*/ 23 w 98"/>
                <a:gd name="T41" fmla="*/ 71 h 107"/>
                <a:gd name="T42" fmla="*/ 23 w 98"/>
                <a:gd name="T43" fmla="*/ 102 h 107"/>
                <a:gd name="T44" fmla="*/ 5 w 98"/>
                <a:gd name="T45" fmla="*/ 102 h 107"/>
                <a:gd name="T46" fmla="*/ 5 w 98"/>
                <a:gd name="T47" fmla="*/ 71 h 107"/>
                <a:gd name="T48" fmla="*/ 35 w 98"/>
                <a:gd name="T49" fmla="*/ 107 h 107"/>
                <a:gd name="T50" fmla="*/ 63 w 98"/>
                <a:gd name="T51" fmla="*/ 107 h 107"/>
                <a:gd name="T52" fmla="*/ 63 w 98"/>
                <a:gd name="T53" fmla="*/ 105 h 107"/>
                <a:gd name="T54" fmla="*/ 63 w 98"/>
                <a:gd name="T55" fmla="*/ 51 h 107"/>
                <a:gd name="T56" fmla="*/ 35 w 98"/>
                <a:gd name="T57" fmla="*/ 51 h 107"/>
                <a:gd name="T58" fmla="*/ 35 w 98"/>
                <a:gd name="T59" fmla="*/ 107 h 107"/>
                <a:gd name="T60" fmla="*/ 40 w 98"/>
                <a:gd name="T61" fmla="*/ 56 h 107"/>
                <a:gd name="T62" fmla="*/ 58 w 98"/>
                <a:gd name="T63" fmla="*/ 56 h 107"/>
                <a:gd name="T64" fmla="*/ 58 w 98"/>
                <a:gd name="T65" fmla="*/ 102 h 107"/>
                <a:gd name="T66" fmla="*/ 40 w 98"/>
                <a:gd name="T67" fmla="*/ 102 h 107"/>
                <a:gd name="T68" fmla="*/ 40 w 98"/>
                <a:gd name="T69" fmla="*/ 56 h 107"/>
                <a:gd name="T70" fmla="*/ 70 w 98"/>
                <a:gd name="T71" fmla="*/ 20 h 107"/>
                <a:gd name="T72" fmla="*/ 70 w 98"/>
                <a:gd name="T73" fmla="*/ 107 h 107"/>
                <a:gd name="T74" fmla="*/ 98 w 98"/>
                <a:gd name="T75" fmla="*/ 107 h 107"/>
                <a:gd name="T76" fmla="*/ 98 w 98"/>
                <a:gd name="T77" fmla="*/ 105 h 107"/>
                <a:gd name="T78" fmla="*/ 98 w 98"/>
                <a:gd name="T79" fmla="*/ 20 h 107"/>
                <a:gd name="T80" fmla="*/ 70 w 98"/>
                <a:gd name="T81" fmla="*/ 20 h 107"/>
                <a:gd name="T82" fmla="*/ 93 w 98"/>
                <a:gd name="T83" fmla="*/ 102 h 107"/>
                <a:gd name="T84" fmla="*/ 75 w 98"/>
                <a:gd name="T85" fmla="*/ 102 h 107"/>
                <a:gd name="T86" fmla="*/ 75 w 98"/>
                <a:gd name="T87" fmla="*/ 25 h 107"/>
                <a:gd name="T88" fmla="*/ 93 w 98"/>
                <a:gd name="T89" fmla="*/ 25 h 107"/>
                <a:gd name="T90" fmla="*/ 93 w 98"/>
                <a:gd name="T91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8" h="107">
                  <a:moveTo>
                    <a:pt x="34" y="7"/>
                  </a:moveTo>
                  <a:lnTo>
                    <a:pt x="40" y="16"/>
                  </a:lnTo>
                  <a:lnTo>
                    <a:pt x="7" y="40"/>
                  </a:lnTo>
                  <a:lnTo>
                    <a:pt x="10" y="44"/>
                  </a:lnTo>
                  <a:lnTo>
                    <a:pt x="43" y="20"/>
                  </a:lnTo>
                  <a:lnTo>
                    <a:pt x="52" y="33"/>
                  </a:lnTo>
                  <a:lnTo>
                    <a:pt x="67" y="0"/>
                  </a:lnTo>
                  <a:lnTo>
                    <a:pt x="31" y="3"/>
                  </a:lnTo>
                  <a:lnTo>
                    <a:pt x="34" y="7"/>
                  </a:lnTo>
                  <a:close/>
                  <a:moveTo>
                    <a:pt x="59" y="6"/>
                  </a:moveTo>
                  <a:lnTo>
                    <a:pt x="51" y="23"/>
                  </a:lnTo>
                  <a:lnTo>
                    <a:pt x="40" y="7"/>
                  </a:lnTo>
                  <a:lnTo>
                    <a:pt x="59" y="6"/>
                  </a:lnTo>
                  <a:close/>
                  <a:moveTo>
                    <a:pt x="0" y="107"/>
                  </a:moveTo>
                  <a:lnTo>
                    <a:pt x="28" y="107"/>
                  </a:lnTo>
                  <a:lnTo>
                    <a:pt x="28" y="105"/>
                  </a:lnTo>
                  <a:lnTo>
                    <a:pt x="28" y="66"/>
                  </a:lnTo>
                  <a:lnTo>
                    <a:pt x="0" y="66"/>
                  </a:lnTo>
                  <a:lnTo>
                    <a:pt x="0" y="107"/>
                  </a:lnTo>
                  <a:close/>
                  <a:moveTo>
                    <a:pt x="5" y="71"/>
                  </a:moveTo>
                  <a:lnTo>
                    <a:pt x="23" y="71"/>
                  </a:lnTo>
                  <a:lnTo>
                    <a:pt x="23" y="102"/>
                  </a:lnTo>
                  <a:lnTo>
                    <a:pt x="5" y="102"/>
                  </a:lnTo>
                  <a:lnTo>
                    <a:pt x="5" y="71"/>
                  </a:lnTo>
                  <a:close/>
                  <a:moveTo>
                    <a:pt x="35" y="107"/>
                  </a:moveTo>
                  <a:lnTo>
                    <a:pt x="63" y="107"/>
                  </a:lnTo>
                  <a:lnTo>
                    <a:pt x="63" y="105"/>
                  </a:lnTo>
                  <a:lnTo>
                    <a:pt x="63" y="51"/>
                  </a:lnTo>
                  <a:lnTo>
                    <a:pt x="35" y="51"/>
                  </a:lnTo>
                  <a:lnTo>
                    <a:pt x="35" y="107"/>
                  </a:lnTo>
                  <a:close/>
                  <a:moveTo>
                    <a:pt x="40" y="56"/>
                  </a:moveTo>
                  <a:lnTo>
                    <a:pt x="58" y="56"/>
                  </a:lnTo>
                  <a:lnTo>
                    <a:pt x="58" y="102"/>
                  </a:lnTo>
                  <a:lnTo>
                    <a:pt x="40" y="102"/>
                  </a:lnTo>
                  <a:lnTo>
                    <a:pt x="40" y="56"/>
                  </a:lnTo>
                  <a:close/>
                  <a:moveTo>
                    <a:pt x="70" y="20"/>
                  </a:moveTo>
                  <a:lnTo>
                    <a:pt x="70" y="107"/>
                  </a:lnTo>
                  <a:lnTo>
                    <a:pt x="98" y="107"/>
                  </a:lnTo>
                  <a:lnTo>
                    <a:pt x="98" y="105"/>
                  </a:lnTo>
                  <a:lnTo>
                    <a:pt x="98" y="20"/>
                  </a:lnTo>
                  <a:lnTo>
                    <a:pt x="70" y="20"/>
                  </a:lnTo>
                  <a:close/>
                  <a:moveTo>
                    <a:pt x="93" y="102"/>
                  </a:moveTo>
                  <a:lnTo>
                    <a:pt x="75" y="102"/>
                  </a:lnTo>
                  <a:lnTo>
                    <a:pt x="75" y="25"/>
                  </a:lnTo>
                  <a:lnTo>
                    <a:pt x="93" y="25"/>
                  </a:lnTo>
                  <a:lnTo>
                    <a:pt x="93" y="10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A73410-2B82-0E49-85A1-8534E12D68DA}"/>
              </a:ext>
            </a:extLst>
          </p:cNvPr>
          <p:cNvGrpSpPr/>
          <p:nvPr userDrawn="1"/>
        </p:nvGrpSpPr>
        <p:grpSpPr>
          <a:xfrm>
            <a:off x="9798734" y="411662"/>
            <a:ext cx="731095" cy="731095"/>
            <a:chOff x="9662372" y="470435"/>
            <a:chExt cx="731095" cy="73109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72CC865-738A-904A-B481-42F76328160B}"/>
                </a:ext>
              </a:extLst>
            </p:cNvPr>
            <p:cNvSpPr/>
            <p:nvPr userDrawn="1"/>
          </p:nvSpPr>
          <p:spPr>
            <a:xfrm>
              <a:off x="9662372" y="470435"/>
              <a:ext cx="731095" cy="731095"/>
            </a:xfrm>
            <a:prstGeom prst="ellipse">
              <a:avLst/>
            </a:prstGeom>
            <a:solidFill>
              <a:schemeClr val="tx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400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Freeform 1137">
              <a:extLst>
                <a:ext uri="{FF2B5EF4-FFF2-40B4-BE49-F238E27FC236}">
                  <a16:creationId xmlns:a16="http://schemas.microsoft.com/office/drawing/2014/main" id="{5FBC1548-4159-5446-98F3-F02C28D0C05B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9840088" y="622079"/>
              <a:ext cx="364618" cy="421049"/>
            </a:xfrm>
            <a:custGeom>
              <a:avLst/>
              <a:gdLst>
                <a:gd name="T0" fmla="*/ 62 w 84"/>
                <a:gd name="T1" fmla="*/ 17 h 97"/>
                <a:gd name="T2" fmla="*/ 58 w 84"/>
                <a:gd name="T3" fmla="*/ 17 h 97"/>
                <a:gd name="T4" fmla="*/ 58 w 84"/>
                <a:gd name="T5" fmla="*/ 0 h 97"/>
                <a:gd name="T6" fmla="*/ 62 w 84"/>
                <a:gd name="T7" fmla="*/ 0 h 97"/>
                <a:gd name="T8" fmla="*/ 62 w 84"/>
                <a:gd name="T9" fmla="*/ 17 h 97"/>
                <a:gd name="T10" fmla="*/ 72 w 84"/>
                <a:gd name="T11" fmla="*/ 34 h 97"/>
                <a:gd name="T12" fmla="*/ 12 w 84"/>
                <a:gd name="T13" fmla="*/ 34 h 97"/>
                <a:gd name="T14" fmla="*/ 12 w 84"/>
                <a:gd name="T15" fmla="*/ 38 h 97"/>
                <a:gd name="T16" fmla="*/ 72 w 84"/>
                <a:gd name="T17" fmla="*/ 38 h 97"/>
                <a:gd name="T18" fmla="*/ 72 w 84"/>
                <a:gd name="T19" fmla="*/ 34 h 97"/>
                <a:gd name="T20" fmla="*/ 74 w 84"/>
                <a:gd name="T21" fmla="*/ 0 h 97"/>
                <a:gd name="T22" fmla="*/ 69 w 84"/>
                <a:gd name="T23" fmla="*/ 0 h 97"/>
                <a:gd name="T24" fmla="*/ 69 w 84"/>
                <a:gd name="T25" fmla="*/ 17 h 97"/>
                <a:gd name="T26" fmla="*/ 74 w 84"/>
                <a:gd name="T27" fmla="*/ 17 h 97"/>
                <a:gd name="T28" fmla="*/ 74 w 84"/>
                <a:gd name="T29" fmla="*/ 0 h 97"/>
                <a:gd name="T30" fmla="*/ 12 w 84"/>
                <a:gd name="T31" fmla="*/ 80 h 97"/>
                <a:gd name="T32" fmla="*/ 72 w 84"/>
                <a:gd name="T33" fmla="*/ 80 h 97"/>
                <a:gd name="T34" fmla="*/ 72 w 84"/>
                <a:gd name="T35" fmla="*/ 75 h 97"/>
                <a:gd name="T36" fmla="*/ 12 w 84"/>
                <a:gd name="T37" fmla="*/ 75 h 97"/>
                <a:gd name="T38" fmla="*/ 12 w 84"/>
                <a:gd name="T39" fmla="*/ 80 h 97"/>
                <a:gd name="T40" fmla="*/ 72 w 84"/>
                <a:gd name="T41" fmla="*/ 61 h 97"/>
                <a:gd name="T42" fmla="*/ 12 w 84"/>
                <a:gd name="T43" fmla="*/ 61 h 97"/>
                <a:gd name="T44" fmla="*/ 12 w 84"/>
                <a:gd name="T45" fmla="*/ 66 h 97"/>
                <a:gd name="T46" fmla="*/ 72 w 84"/>
                <a:gd name="T47" fmla="*/ 66 h 97"/>
                <a:gd name="T48" fmla="*/ 72 w 84"/>
                <a:gd name="T49" fmla="*/ 61 h 97"/>
                <a:gd name="T50" fmla="*/ 72 w 84"/>
                <a:gd name="T51" fmla="*/ 48 h 97"/>
                <a:gd name="T52" fmla="*/ 12 w 84"/>
                <a:gd name="T53" fmla="*/ 48 h 97"/>
                <a:gd name="T54" fmla="*/ 12 w 84"/>
                <a:gd name="T55" fmla="*/ 52 h 97"/>
                <a:gd name="T56" fmla="*/ 72 w 84"/>
                <a:gd name="T57" fmla="*/ 52 h 97"/>
                <a:gd name="T58" fmla="*/ 72 w 84"/>
                <a:gd name="T59" fmla="*/ 48 h 97"/>
                <a:gd name="T60" fmla="*/ 15 w 84"/>
                <a:gd name="T61" fmla="*/ 0 h 97"/>
                <a:gd name="T62" fmla="*/ 10 w 84"/>
                <a:gd name="T63" fmla="*/ 0 h 97"/>
                <a:gd name="T64" fmla="*/ 10 w 84"/>
                <a:gd name="T65" fmla="*/ 17 h 97"/>
                <a:gd name="T66" fmla="*/ 15 w 84"/>
                <a:gd name="T67" fmla="*/ 17 h 97"/>
                <a:gd name="T68" fmla="*/ 15 w 84"/>
                <a:gd name="T69" fmla="*/ 0 h 97"/>
                <a:gd name="T70" fmla="*/ 79 w 84"/>
                <a:gd name="T71" fmla="*/ 9 h 97"/>
                <a:gd name="T72" fmla="*/ 79 w 84"/>
                <a:gd name="T73" fmla="*/ 92 h 97"/>
                <a:gd name="T74" fmla="*/ 5 w 84"/>
                <a:gd name="T75" fmla="*/ 92 h 97"/>
                <a:gd name="T76" fmla="*/ 5 w 84"/>
                <a:gd name="T77" fmla="*/ 9 h 97"/>
                <a:gd name="T78" fmla="*/ 0 w 84"/>
                <a:gd name="T79" fmla="*/ 9 h 97"/>
                <a:gd name="T80" fmla="*/ 0 w 84"/>
                <a:gd name="T81" fmla="*/ 97 h 97"/>
                <a:gd name="T82" fmla="*/ 84 w 84"/>
                <a:gd name="T83" fmla="*/ 97 h 97"/>
                <a:gd name="T84" fmla="*/ 84 w 84"/>
                <a:gd name="T85" fmla="*/ 9 h 97"/>
                <a:gd name="T86" fmla="*/ 79 w 84"/>
                <a:gd name="T87" fmla="*/ 9 h 97"/>
                <a:gd name="T88" fmla="*/ 38 w 84"/>
                <a:gd name="T89" fmla="*/ 0 h 97"/>
                <a:gd name="T90" fmla="*/ 34 w 84"/>
                <a:gd name="T91" fmla="*/ 0 h 97"/>
                <a:gd name="T92" fmla="*/ 34 w 84"/>
                <a:gd name="T93" fmla="*/ 17 h 97"/>
                <a:gd name="T94" fmla="*/ 38 w 84"/>
                <a:gd name="T95" fmla="*/ 17 h 97"/>
                <a:gd name="T96" fmla="*/ 38 w 84"/>
                <a:gd name="T97" fmla="*/ 0 h 97"/>
                <a:gd name="T98" fmla="*/ 27 w 84"/>
                <a:gd name="T99" fmla="*/ 0 h 97"/>
                <a:gd name="T100" fmla="*/ 22 w 84"/>
                <a:gd name="T101" fmla="*/ 0 h 97"/>
                <a:gd name="T102" fmla="*/ 22 w 84"/>
                <a:gd name="T103" fmla="*/ 17 h 97"/>
                <a:gd name="T104" fmla="*/ 27 w 84"/>
                <a:gd name="T105" fmla="*/ 17 h 97"/>
                <a:gd name="T106" fmla="*/ 27 w 84"/>
                <a:gd name="T107" fmla="*/ 0 h 97"/>
                <a:gd name="T108" fmla="*/ 50 w 84"/>
                <a:gd name="T109" fmla="*/ 0 h 97"/>
                <a:gd name="T110" fmla="*/ 46 w 84"/>
                <a:gd name="T111" fmla="*/ 0 h 97"/>
                <a:gd name="T112" fmla="*/ 46 w 84"/>
                <a:gd name="T113" fmla="*/ 17 h 97"/>
                <a:gd name="T114" fmla="*/ 50 w 84"/>
                <a:gd name="T115" fmla="*/ 17 h 97"/>
                <a:gd name="T116" fmla="*/ 50 w 84"/>
                <a:gd name="T11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" h="97">
                  <a:moveTo>
                    <a:pt x="62" y="17"/>
                  </a:moveTo>
                  <a:lnTo>
                    <a:pt x="58" y="17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17"/>
                  </a:lnTo>
                  <a:close/>
                  <a:moveTo>
                    <a:pt x="72" y="34"/>
                  </a:moveTo>
                  <a:lnTo>
                    <a:pt x="12" y="34"/>
                  </a:lnTo>
                  <a:lnTo>
                    <a:pt x="12" y="38"/>
                  </a:lnTo>
                  <a:lnTo>
                    <a:pt x="72" y="38"/>
                  </a:lnTo>
                  <a:lnTo>
                    <a:pt x="72" y="34"/>
                  </a:lnTo>
                  <a:close/>
                  <a:moveTo>
                    <a:pt x="74" y="0"/>
                  </a:moveTo>
                  <a:lnTo>
                    <a:pt x="69" y="0"/>
                  </a:lnTo>
                  <a:lnTo>
                    <a:pt x="69" y="17"/>
                  </a:lnTo>
                  <a:lnTo>
                    <a:pt x="74" y="17"/>
                  </a:lnTo>
                  <a:lnTo>
                    <a:pt x="74" y="0"/>
                  </a:lnTo>
                  <a:close/>
                  <a:moveTo>
                    <a:pt x="12" y="80"/>
                  </a:moveTo>
                  <a:lnTo>
                    <a:pt x="72" y="80"/>
                  </a:lnTo>
                  <a:lnTo>
                    <a:pt x="72" y="75"/>
                  </a:lnTo>
                  <a:lnTo>
                    <a:pt x="12" y="75"/>
                  </a:lnTo>
                  <a:lnTo>
                    <a:pt x="12" y="80"/>
                  </a:lnTo>
                  <a:close/>
                  <a:moveTo>
                    <a:pt x="72" y="61"/>
                  </a:moveTo>
                  <a:lnTo>
                    <a:pt x="12" y="61"/>
                  </a:lnTo>
                  <a:lnTo>
                    <a:pt x="12" y="66"/>
                  </a:lnTo>
                  <a:lnTo>
                    <a:pt x="72" y="66"/>
                  </a:lnTo>
                  <a:lnTo>
                    <a:pt x="72" y="61"/>
                  </a:lnTo>
                  <a:close/>
                  <a:moveTo>
                    <a:pt x="72" y="48"/>
                  </a:moveTo>
                  <a:lnTo>
                    <a:pt x="12" y="48"/>
                  </a:lnTo>
                  <a:lnTo>
                    <a:pt x="12" y="52"/>
                  </a:lnTo>
                  <a:lnTo>
                    <a:pt x="72" y="52"/>
                  </a:lnTo>
                  <a:lnTo>
                    <a:pt x="72" y="48"/>
                  </a:lnTo>
                  <a:close/>
                  <a:moveTo>
                    <a:pt x="15" y="0"/>
                  </a:moveTo>
                  <a:lnTo>
                    <a:pt x="10" y="0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15" y="0"/>
                  </a:lnTo>
                  <a:close/>
                  <a:moveTo>
                    <a:pt x="79" y="9"/>
                  </a:moveTo>
                  <a:lnTo>
                    <a:pt x="79" y="92"/>
                  </a:lnTo>
                  <a:lnTo>
                    <a:pt x="5" y="92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97"/>
                  </a:lnTo>
                  <a:lnTo>
                    <a:pt x="84" y="97"/>
                  </a:lnTo>
                  <a:lnTo>
                    <a:pt x="84" y="9"/>
                  </a:lnTo>
                  <a:lnTo>
                    <a:pt x="79" y="9"/>
                  </a:lnTo>
                  <a:close/>
                  <a:moveTo>
                    <a:pt x="38" y="0"/>
                  </a:moveTo>
                  <a:lnTo>
                    <a:pt x="34" y="0"/>
                  </a:lnTo>
                  <a:lnTo>
                    <a:pt x="34" y="17"/>
                  </a:lnTo>
                  <a:lnTo>
                    <a:pt x="38" y="17"/>
                  </a:lnTo>
                  <a:lnTo>
                    <a:pt x="38" y="0"/>
                  </a:lnTo>
                  <a:close/>
                  <a:moveTo>
                    <a:pt x="27" y="0"/>
                  </a:moveTo>
                  <a:lnTo>
                    <a:pt x="22" y="0"/>
                  </a:lnTo>
                  <a:lnTo>
                    <a:pt x="22" y="17"/>
                  </a:lnTo>
                  <a:lnTo>
                    <a:pt x="27" y="17"/>
                  </a:lnTo>
                  <a:lnTo>
                    <a:pt x="27" y="0"/>
                  </a:lnTo>
                  <a:close/>
                  <a:moveTo>
                    <a:pt x="50" y="0"/>
                  </a:moveTo>
                  <a:lnTo>
                    <a:pt x="46" y="0"/>
                  </a:lnTo>
                  <a:lnTo>
                    <a:pt x="46" y="17"/>
                  </a:lnTo>
                  <a:lnTo>
                    <a:pt x="50" y="1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5F922F-236A-8F42-8992-ED5B413586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3433" y="1250961"/>
            <a:ext cx="3870475" cy="111680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61387" indent="0" algn="ctr">
              <a:buNone/>
              <a:defRPr/>
            </a:lvl2pPr>
            <a:lvl3pPr marL="787320" indent="0" algn="ctr">
              <a:buNone/>
              <a:defRPr/>
            </a:lvl3pPr>
            <a:lvl4pPr marL="1092091" indent="0" algn="ctr">
              <a:buNone/>
              <a:defRPr/>
            </a:lvl4pPr>
            <a:lvl5pPr marL="1356649" indent="0" algn="ctr">
              <a:buNone/>
              <a:defRPr/>
            </a:lvl5pPr>
          </a:lstStyle>
          <a:p>
            <a:pPr lvl="0"/>
            <a:r>
              <a:rPr lang="en-US"/>
              <a:t>Title – (What Happened)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262D90A-1AFA-D04B-82BA-8B29A74D349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23033" y="5230869"/>
            <a:ext cx="5728139" cy="1117011"/>
          </a:xfrm>
        </p:spPr>
        <p:txBody>
          <a:bodyPr>
            <a:noAutofit/>
          </a:bodyPr>
          <a:lstStyle>
            <a:lvl1pPr marL="0" indent="0" algn="l">
              <a:buNone/>
              <a:defRPr sz="1401" b="0">
                <a:solidFill>
                  <a:schemeClr val="bg1"/>
                </a:solidFill>
              </a:defRPr>
            </a:lvl1pPr>
            <a:lvl2pPr marL="461387" indent="0">
              <a:buNone/>
              <a:defRPr sz="1100"/>
            </a:lvl2pPr>
            <a:lvl3pPr marL="787320" indent="0">
              <a:buNone/>
              <a:defRPr sz="1051"/>
            </a:lvl3pPr>
            <a:lvl4pPr marL="1092091" indent="0">
              <a:buNone/>
              <a:defRPr sz="1001"/>
            </a:lvl4pPr>
            <a:lvl5pPr marL="1356649" indent="0">
              <a:buNone/>
              <a:defRPr sz="1001"/>
            </a:lvl5pPr>
          </a:lstStyle>
          <a:p>
            <a:pPr lvl="0"/>
            <a:r>
              <a:rPr lang="en-US"/>
              <a:t>“Customer quote on value or impact…”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69D86A7-DED8-6042-AB8C-10198BAFED0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45483" y="6115089"/>
            <a:ext cx="992052" cy="568371"/>
          </a:xfrm>
        </p:spPr>
        <p:txBody>
          <a:bodyPr>
            <a:noAutofit/>
          </a:bodyPr>
          <a:lstStyle>
            <a:lvl1pPr marL="0" indent="0" algn="r">
              <a:buNone/>
              <a:defRPr sz="1051" b="1">
                <a:solidFill>
                  <a:schemeClr val="tx2"/>
                </a:solidFill>
              </a:defRPr>
            </a:lvl1pPr>
            <a:lvl2pPr marL="461387" indent="0">
              <a:buNone/>
              <a:defRPr sz="1001"/>
            </a:lvl2pPr>
            <a:lvl3pPr marL="787320" indent="0">
              <a:buNone/>
              <a:defRPr sz="900"/>
            </a:lvl3pPr>
            <a:lvl4pPr marL="1092091" indent="0">
              <a:buNone/>
              <a:defRPr sz="800"/>
            </a:lvl4pPr>
            <a:lvl5pPr marL="1356649" indent="0">
              <a:buNone/>
              <a:defRPr sz="800"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A85102B-5616-8D42-8DD6-2566F5730C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17420" y="1658944"/>
            <a:ext cx="3160713" cy="1539681"/>
          </a:xfrm>
        </p:spPr>
        <p:txBody>
          <a:bodyPr>
            <a:normAutofit/>
          </a:bodyPr>
          <a:lstStyle>
            <a:lvl1pPr>
              <a:defRPr sz="1401"/>
            </a:lvl1pPr>
            <a:lvl2pPr>
              <a:defRPr sz="1200"/>
            </a:lvl2pPr>
            <a:lvl3pPr>
              <a:defRPr sz="1100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Four bullets how we help(ed)</a:t>
            </a:r>
          </a:p>
        </p:txBody>
      </p:sp>
      <p:sp>
        <p:nvSpPr>
          <p:cNvPr id="50" name="Text Placeholder 20">
            <a:extLst>
              <a:ext uri="{FF2B5EF4-FFF2-40B4-BE49-F238E27FC236}">
                <a16:creationId xmlns:a16="http://schemas.microsoft.com/office/drawing/2014/main" id="{F8697392-C051-854B-83C5-AA614EF72A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01228" y="1658939"/>
            <a:ext cx="3160713" cy="1539680"/>
          </a:xfrm>
        </p:spPr>
        <p:txBody>
          <a:bodyPr>
            <a:normAutofit/>
          </a:bodyPr>
          <a:lstStyle>
            <a:lvl1pPr>
              <a:defRPr sz="1401"/>
            </a:lvl1pPr>
            <a:lvl2pPr>
              <a:defRPr sz="1200"/>
            </a:lvl2pPr>
            <a:lvl3pPr>
              <a:defRPr sz="1100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Two bullets what’s coming next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D314233-694D-A34A-B32B-7C9416E6B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088402" y="5145803"/>
            <a:ext cx="419676" cy="419676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697DB04-F3AA-6B4A-B5A0-F3619F6AF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6010" y="5927067"/>
            <a:ext cx="419676" cy="41967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FB94E9-D101-EA48-B271-E87DA1794A6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50725" y="2128707"/>
            <a:ext cx="1606913" cy="288109"/>
          </a:xfrm>
        </p:spPr>
        <p:txBody>
          <a:bodyPr>
            <a:noAutofit/>
          </a:bodyPr>
          <a:lstStyle>
            <a:lvl1pPr marL="0" indent="0" algn="ctr">
              <a:buNone/>
              <a:defRPr sz="1801" b="1"/>
            </a:lvl1pPr>
          </a:lstStyle>
          <a:p>
            <a:pPr lvl="0"/>
            <a:r>
              <a:rPr lang="en-US"/>
              <a:t>Situation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5ED760A-2F6D-5940-9A0F-0CD737580F2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50728" y="4280716"/>
            <a:ext cx="1606913" cy="288109"/>
          </a:xfrm>
        </p:spPr>
        <p:txBody>
          <a:bodyPr>
            <a:noAutofit/>
          </a:bodyPr>
          <a:lstStyle>
            <a:lvl1pPr marL="0" indent="0" algn="ctr">
              <a:buNone/>
              <a:defRPr sz="1801" b="1"/>
            </a:lvl1pPr>
          </a:lstStyle>
          <a:p>
            <a:pPr lvl="0"/>
            <a:r>
              <a:rPr lang="en-US"/>
              <a:t>Implications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0D7E1C-6B7F-4243-A620-CD84743101D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75177" y="6519621"/>
            <a:ext cx="937600" cy="249665"/>
            <a:chOff x="118" y="883"/>
            <a:chExt cx="5528" cy="1472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CD288A30-5156-204F-942A-4D2491A216C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" y="883"/>
              <a:ext cx="1469" cy="1472"/>
            </a:xfrm>
            <a:custGeom>
              <a:avLst/>
              <a:gdLst>
                <a:gd name="T0" fmla="*/ 408 w 621"/>
                <a:gd name="T1" fmla="*/ 507 h 620"/>
                <a:gd name="T2" fmla="*/ 445 w 621"/>
                <a:gd name="T3" fmla="*/ 538 h 620"/>
                <a:gd name="T4" fmla="*/ 439 w 621"/>
                <a:gd name="T5" fmla="*/ 593 h 620"/>
                <a:gd name="T6" fmla="*/ 386 w 621"/>
                <a:gd name="T7" fmla="*/ 564 h 620"/>
                <a:gd name="T8" fmla="*/ 575 w 621"/>
                <a:gd name="T9" fmla="*/ 331 h 620"/>
                <a:gd name="T10" fmla="*/ 621 w 621"/>
                <a:gd name="T11" fmla="*/ 321 h 620"/>
                <a:gd name="T12" fmla="*/ 621 w 621"/>
                <a:gd name="T13" fmla="*/ 299 h 620"/>
                <a:gd name="T14" fmla="*/ 575 w 621"/>
                <a:gd name="T15" fmla="*/ 289 h 620"/>
                <a:gd name="T16" fmla="*/ 524 w 621"/>
                <a:gd name="T17" fmla="*/ 257 h 620"/>
                <a:gd name="T18" fmla="*/ 556 w 621"/>
                <a:gd name="T19" fmla="*/ 208 h 620"/>
                <a:gd name="T20" fmla="*/ 583 w 621"/>
                <a:gd name="T21" fmla="*/ 161 h 620"/>
                <a:gd name="T22" fmla="*/ 550 w 621"/>
                <a:gd name="T23" fmla="*/ 198 h 620"/>
                <a:gd name="T24" fmla="*/ 487 w 621"/>
                <a:gd name="T25" fmla="*/ 177 h 620"/>
                <a:gd name="T26" fmla="*/ 528 w 621"/>
                <a:gd name="T27" fmla="*/ 159 h 620"/>
                <a:gd name="T28" fmla="*/ 537 w 621"/>
                <a:gd name="T29" fmla="*/ 98 h 620"/>
                <a:gd name="T30" fmla="*/ 510 w 621"/>
                <a:gd name="T31" fmla="*/ 137 h 620"/>
                <a:gd name="T32" fmla="*/ 454 w 621"/>
                <a:gd name="T33" fmla="*/ 143 h 620"/>
                <a:gd name="T34" fmla="*/ 491 w 621"/>
                <a:gd name="T35" fmla="*/ 116 h 620"/>
                <a:gd name="T36" fmla="*/ 478 w 621"/>
                <a:gd name="T37" fmla="*/ 48 h 620"/>
                <a:gd name="T38" fmla="*/ 416 w 621"/>
                <a:gd name="T39" fmla="*/ 66 h 620"/>
                <a:gd name="T40" fmla="*/ 387 w 621"/>
                <a:gd name="T41" fmla="*/ 104 h 620"/>
                <a:gd name="T42" fmla="*/ 384 w 621"/>
                <a:gd name="T43" fmla="*/ 55 h 620"/>
                <a:gd name="T44" fmla="*/ 365 w 621"/>
                <a:gd name="T45" fmla="*/ 4 h 620"/>
                <a:gd name="T46" fmla="*/ 344 w 621"/>
                <a:gd name="T47" fmla="*/ 47 h 620"/>
                <a:gd name="T48" fmla="*/ 325 w 621"/>
                <a:gd name="T49" fmla="*/ 91 h 620"/>
                <a:gd name="T50" fmla="*/ 319 w 621"/>
                <a:gd name="T51" fmla="*/ 45 h 620"/>
                <a:gd name="T52" fmla="*/ 311 w 621"/>
                <a:gd name="T53" fmla="*/ 0 h 620"/>
                <a:gd name="T54" fmla="*/ 311 w 621"/>
                <a:gd name="T55" fmla="*/ 620 h 620"/>
                <a:gd name="T56" fmla="*/ 317 w 621"/>
                <a:gd name="T57" fmla="*/ 575 h 620"/>
                <a:gd name="T58" fmla="*/ 338 w 621"/>
                <a:gd name="T59" fmla="*/ 619 h 620"/>
                <a:gd name="T60" fmla="*/ 353 w 621"/>
                <a:gd name="T61" fmla="*/ 571 h 620"/>
                <a:gd name="T62" fmla="*/ 331 w 621"/>
                <a:gd name="T63" fmla="*/ 529 h 620"/>
                <a:gd name="T64" fmla="*/ 311 w 621"/>
                <a:gd name="T65" fmla="*/ 484 h 620"/>
                <a:gd name="T66" fmla="*/ 311 w 621"/>
                <a:gd name="T67" fmla="*/ 136 h 620"/>
                <a:gd name="T68" fmla="*/ 409 w 621"/>
                <a:gd name="T69" fmla="*/ 113 h 620"/>
                <a:gd name="T70" fmla="*/ 403 w 621"/>
                <a:gd name="T71" fmla="*/ 162 h 620"/>
                <a:gd name="T72" fmla="*/ 512 w 621"/>
                <a:gd name="T73" fmla="*/ 222 h 620"/>
                <a:gd name="T74" fmla="*/ 477 w 621"/>
                <a:gd name="T75" fmla="*/ 258 h 620"/>
                <a:gd name="T76" fmla="*/ 459 w 621"/>
                <a:gd name="T77" fmla="*/ 402 h 620"/>
                <a:gd name="T78" fmla="*/ 479 w 621"/>
                <a:gd name="T79" fmla="*/ 451 h 620"/>
                <a:gd name="T80" fmla="*/ 504 w 621"/>
                <a:gd name="T81" fmla="*/ 491 h 620"/>
                <a:gd name="T82" fmla="*/ 572 w 621"/>
                <a:gd name="T83" fmla="*/ 478 h 620"/>
                <a:gd name="T84" fmla="*/ 553 w 621"/>
                <a:gd name="T85" fmla="*/ 417 h 620"/>
                <a:gd name="T86" fmla="*/ 518 w 621"/>
                <a:gd name="T87" fmla="*/ 384 h 620"/>
                <a:gd name="T88" fmla="*/ 565 w 621"/>
                <a:gd name="T89" fmla="*/ 385 h 620"/>
                <a:gd name="T90" fmla="*/ 616 w 621"/>
                <a:gd name="T91" fmla="*/ 365 h 620"/>
                <a:gd name="T92" fmla="*/ 574 w 621"/>
                <a:gd name="T93" fmla="*/ 346 h 620"/>
                <a:gd name="T94" fmla="*/ 530 w 621"/>
                <a:gd name="T95" fmla="*/ 328 h 620"/>
                <a:gd name="T96" fmla="*/ 483 w 621"/>
                <a:gd name="T97" fmla="*/ 510 h 620"/>
                <a:gd name="T98" fmla="*/ 430 w 621"/>
                <a:gd name="T99" fmla="*/ 494 h 620"/>
                <a:gd name="T100" fmla="*/ 387 w 621"/>
                <a:gd name="T101" fmla="*/ 467 h 620"/>
                <a:gd name="T102" fmla="*/ 425 w 621"/>
                <a:gd name="T103" fmla="*/ 498 h 620"/>
                <a:gd name="T104" fmla="*/ 477 w 621"/>
                <a:gd name="T105" fmla="*/ 517 h 620"/>
                <a:gd name="T106" fmla="*/ 522 w 621"/>
                <a:gd name="T107" fmla="*/ 538 h 620"/>
                <a:gd name="T108" fmla="*/ 483 w 621"/>
                <a:gd name="T109" fmla="*/ 51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1" h="620">
                  <a:moveTo>
                    <a:pt x="373" y="521"/>
                  </a:moveTo>
                  <a:cubicBezTo>
                    <a:pt x="385" y="517"/>
                    <a:pt x="397" y="512"/>
                    <a:pt x="408" y="507"/>
                  </a:cubicBezTo>
                  <a:cubicBezTo>
                    <a:pt x="431" y="546"/>
                    <a:pt x="431" y="546"/>
                    <a:pt x="431" y="546"/>
                  </a:cubicBezTo>
                  <a:cubicBezTo>
                    <a:pt x="432" y="546"/>
                    <a:pt x="444" y="539"/>
                    <a:pt x="445" y="538"/>
                  </a:cubicBezTo>
                  <a:cubicBezTo>
                    <a:pt x="468" y="577"/>
                    <a:pt x="468" y="577"/>
                    <a:pt x="468" y="577"/>
                  </a:cubicBezTo>
                  <a:cubicBezTo>
                    <a:pt x="459" y="583"/>
                    <a:pt x="449" y="588"/>
                    <a:pt x="439" y="593"/>
                  </a:cubicBezTo>
                  <a:cubicBezTo>
                    <a:pt x="420" y="552"/>
                    <a:pt x="420" y="552"/>
                    <a:pt x="420" y="552"/>
                  </a:cubicBezTo>
                  <a:cubicBezTo>
                    <a:pt x="409" y="557"/>
                    <a:pt x="398" y="561"/>
                    <a:pt x="386" y="564"/>
                  </a:cubicBezTo>
                  <a:lnTo>
                    <a:pt x="373" y="521"/>
                  </a:lnTo>
                  <a:close/>
                  <a:moveTo>
                    <a:pt x="575" y="331"/>
                  </a:moveTo>
                  <a:cubicBezTo>
                    <a:pt x="575" y="328"/>
                    <a:pt x="575" y="324"/>
                    <a:pt x="576" y="320"/>
                  </a:cubicBezTo>
                  <a:cubicBezTo>
                    <a:pt x="621" y="321"/>
                    <a:pt x="621" y="321"/>
                    <a:pt x="621" y="321"/>
                  </a:cubicBezTo>
                  <a:cubicBezTo>
                    <a:pt x="621" y="317"/>
                    <a:pt x="621" y="314"/>
                    <a:pt x="621" y="310"/>
                  </a:cubicBezTo>
                  <a:cubicBezTo>
                    <a:pt x="621" y="306"/>
                    <a:pt x="621" y="303"/>
                    <a:pt x="621" y="299"/>
                  </a:cubicBezTo>
                  <a:cubicBezTo>
                    <a:pt x="576" y="301"/>
                    <a:pt x="576" y="301"/>
                    <a:pt x="576" y="301"/>
                  </a:cubicBezTo>
                  <a:cubicBezTo>
                    <a:pt x="575" y="297"/>
                    <a:pt x="575" y="293"/>
                    <a:pt x="575" y="289"/>
                  </a:cubicBezTo>
                  <a:cubicBezTo>
                    <a:pt x="530" y="292"/>
                    <a:pt x="530" y="292"/>
                    <a:pt x="530" y="292"/>
                  </a:cubicBezTo>
                  <a:cubicBezTo>
                    <a:pt x="529" y="280"/>
                    <a:pt x="527" y="268"/>
                    <a:pt x="524" y="257"/>
                  </a:cubicBezTo>
                  <a:cubicBezTo>
                    <a:pt x="568" y="246"/>
                    <a:pt x="568" y="246"/>
                    <a:pt x="568" y="246"/>
                  </a:cubicBezTo>
                  <a:cubicBezTo>
                    <a:pt x="565" y="233"/>
                    <a:pt x="561" y="220"/>
                    <a:pt x="556" y="208"/>
                  </a:cubicBezTo>
                  <a:cubicBezTo>
                    <a:pt x="597" y="191"/>
                    <a:pt x="597" y="191"/>
                    <a:pt x="597" y="191"/>
                  </a:cubicBezTo>
                  <a:cubicBezTo>
                    <a:pt x="593" y="181"/>
                    <a:pt x="588" y="171"/>
                    <a:pt x="583" y="161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5" y="188"/>
                    <a:pt x="548" y="193"/>
                    <a:pt x="550" y="198"/>
                  </a:cubicBezTo>
                  <a:cubicBezTo>
                    <a:pt x="510" y="217"/>
                    <a:pt x="510" y="217"/>
                    <a:pt x="510" y="217"/>
                  </a:cubicBezTo>
                  <a:cubicBezTo>
                    <a:pt x="503" y="202"/>
                    <a:pt x="497" y="190"/>
                    <a:pt x="487" y="177"/>
                  </a:cubicBezTo>
                  <a:cubicBezTo>
                    <a:pt x="522" y="150"/>
                    <a:pt x="522" y="150"/>
                    <a:pt x="522" y="150"/>
                  </a:cubicBezTo>
                  <a:cubicBezTo>
                    <a:pt x="525" y="153"/>
                    <a:pt x="525" y="155"/>
                    <a:pt x="528" y="159"/>
                  </a:cubicBezTo>
                  <a:cubicBezTo>
                    <a:pt x="565" y="133"/>
                    <a:pt x="565" y="133"/>
                    <a:pt x="565" y="133"/>
                  </a:cubicBezTo>
                  <a:cubicBezTo>
                    <a:pt x="557" y="120"/>
                    <a:pt x="547" y="109"/>
                    <a:pt x="537" y="98"/>
                  </a:cubicBezTo>
                  <a:cubicBezTo>
                    <a:pt x="504" y="129"/>
                    <a:pt x="504" y="129"/>
                    <a:pt x="504" y="129"/>
                  </a:cubicBezTo>
                  <a:cubicBezTo>
                    <a:pt x="507" y="133"/>
                    <a:pt x="507" y="133"/>
                    <a:pt x="510" y="137"/>
                  </a:cubicBezTo>
                  <a:cubicBezTo>
                    <a:pt x="476" y="166"/>
                    <a:pt x="476" y="166"/>
                    <a:pt x="476" y="166"/>
                  </a:cubicBezTo>
                  <a:cubicBezTo>
                    <a:pt x="468" y="156"/>
                    <a:pt x="463" y="151"/>
                    <a:pt x="454" y="143"/>
                  </a:cubicBezTo>
                  <a:cubicBezTo>
                    <a:pt x="483" y="109"/>
                    <a:pt x="483" y="109"/>
                    <a:pt x="483" y="109"/>
                  </a:cubicBezTo>
                  <a:cubicBezTo>
                    <a:pt x="486" y="112"/>
                    <a:pt x="488" y="114"/>
                    <a:pt x="491" y="116"/>
                  </a:cubicBezTo>
                  <a:cubicBezTo>
                    <a:pt x="522" y="82"/>
                    <a:pt x="522" y="82"/>
                    <a:pt x="522" y="82"/>
                  </a:cubicBezTo>
                  <a:cubicBezTo>
                    <a:pt x="508" y="70"/>
                    <a:pt x="493" y="58"/>
                    <a:pt x="478" y="48"/>
                  </a:cubicBezTo>
                  <a:cubicBezTo>
                    <a:pt x="453" y="87"/>
                    <a:pt x="453" y="87"/>
                    <a:pt x="453" y="87"/>
                  </a:cubicBezTo>
                  <a:cubicBezTo>
                    <a:pt x="440" y="78"/>
                    <a:pt x="431" y="72"/>
                    <a:pt x="416" y="66"/>
                  </a:cubicBezTo>
                  <a:cubicBezTo>
                    <a:pt x="399" y="108"/>
                    <a:pt x="399" y="108"/>
                    <a:pt x="399" y="108"/>
                  </a:cubicBezTo>
                  <a:cubicBezTo>
                    <a:pt x="397" y="107"/>
                    <a:pt x="389" y="104"/>
                    <a:pt x="387" y="104"/>
                  </a:cubicBezTo>
                  <a:cubicBezTo>
                    <a:pt x="403" y="61"/>
                    <a:pt x="403" y="61"/>
                    <a:pt x="403" y="61"/>
                  </a:cubicBezTo>
                  <a:cubicBezTo>
                    <a:pt x="397" y="59"/>
                    <a:pt x="391" y="57"/>
                    <a:pt x="384" y="55"/>
                  </a:cubicBezTo>
                  <a:cubicBezTo>
                    <a:pt x="397" y="12"/>
                    <a:pt x="397" y="12"/>
                    <a:pt x="397" y="12"/>
                  </a:cubicBezTo>
                  <a:cubicBezTo>
                    <a:pt x="386" y="9"/>
                    <a:pt x="376" y="6"/>
                    <a:pt x="365" y="4"/>
                  </a:cubicBezTo>
                  <a:cubicBezTo>
                    <a:pt x="357" y="49"/>
                    <a:pt x="357" y="49"/>
                    <a:pt x="357" y="49"/>
                  </a:cubicBezTo>
                  <a:cubicBezTo>
                    <a:pt x="353" y="48"/>
                    <a:pt x="348" y="47"/>
                    <a:pt x="344" y="47"/>
                  </a:cubicBezTo>
                  <a:cubicBezTo>
                    <a:pt x="338" y="92"/>
                    <a:pt x="338" y="92"/>
                    <a:pt x="338" y="92"/>
                  </a:cubicBezTo>
                  <a:cubicBezTo>
                    <a:pt x="336" y="91"/>
                    <a:pt x="327" y="91"/>
                    <a:pt x="325" y="9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4" y="45"/>
                    <a:pt x="325" y="45"/>
                    <a:pt x="319" y="45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7" y="0"/>
                    <a:pt x="314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14" y="620"/>
                    <a:pt x="315" y="620"/>
                    <a:pt x="318" y="620"/>
                  </a:cubicBezTo>
                  <a:cubicBezTo>
                    <a:pt x="317" y="575"/>
                    <a:pt x="317" y="575"/>
                    <a:pt x="317" y="575"/>
                  </a:cubicBezTo>
                  <a:cubicBezTo>
                    <a:pt x="322" y="575"/>
                    <a:pt x="328" y="575"/>
                    <a:pt x="333" y="574"/>
                  </a:cubicBezTo>
                  <a:cubicBezTo>
                    <a:pt x="338" y="619"/>
                    <a:pt x="338" y="619"/>
                    <a:pt x="338" y="619"/>
                  </a:cubicBezTo>
                  <a:cubicBezTo>
                    <a:pt x="340" y="619"/>
                    <a:pt x="361" y="616"/>
                    <a:pt x="363" y="616"/>
                  </a:cubicBezTo>
                  <a:cubicBezTo>
                    <a:pt x="353" y="571"/>
                    <a:pt x="353" y="571"/>
                    <a:pt x="353" y="571"/>
                  </a:cubicBezTo>
                  <a:cubicBezTo>
                    <a:pt x="352" y="571"/>
                    <a:pt x="341" y="573"/>
                    <a:pt x="335" y="574"/>
                  </a:cubicBezTo>
                  <a:cubicBezTo>
                    <a:pt x="331" y="529"/>
                    <a:pt x="331" y="529"/>
                    <a:pt x="331" y="529"/>
                  </a:cubicBezTo>
                  <a:cubicBezTo>
                    <a:pt x="324" y="529"/>
                    <a:pt x="317" y="530"/>
                    <a:pt x="311" y="530"/>
                  </a:cubicBezTo>
                  <a:cubicBezTo>
                    <a:pt x="311" y="484"/>
                    <a:pt x="311" y="484"/>
                    <a:pt x="311" y="484"/>
                  </a:cubicBezTo>
                  <a:cubicBezTo>
                    <a:pt x="214" y="484"/>
                    <a:pt x="136" y="406"/>
                    <a:pt x="136" y="310"/>
                  </a:cubicBezTo>
                  <a:cubicBezTo>
                    <a:pt x="136" y="214"/>
                    <a:pt x="214" y="136"/>
                    <a:pt x="311" y="136"/>
                  </a:cubicBezTo>
                  <a:cubicBezTo>
                    <a:pt x="338" y="136"/>
                    <a:pt x="364" y="142"/>
                    <a:pt x="388" y="154"/>
                  </a:cubicBezTo>
                  <a:cubicBezTo>
                    <a:pt x="409" y="113"/>
                    <a:pt x="409" y="113"/>
                    <a:pt x="409" y="113"/>
                  </a:cubicBezTo>
                  <a:cubicBezTo>
                    <a:pt x="412" y="115"/>
                    <a:pt x="421" y="121"/>
                    <a:pt x="424" y="122"/>
                  </a:cubicBezTo>
                  <a:cubicBezTo>
                    <a:pt x="403" y="162"/>
                    <a:pt x="403" y="162"/>
                    <a:pt x="403" y="162"/>
                  </a:cubicBezTo>
                  <a:cubicBezTo>
                    <a:pt x="433" y="181"/>
                    <a:pt x="456" y="208"/>
                    <a:pt x="470" y="240"/>
                  </a:cubicBezTo>
                  <a:cubicBezTo>
                    <a:pt x="512" y="222"/>
                    <a:pt x="512" y="222"/>
                    <a:pt x="512" y="222"/>
                  </a:cubicBezTo>
                  <a:cubicBezTo>
                    <a:pt x="513" y="225"/>
                    <a:pt x="518" y="237"/>
                    <a:pt x="519" y="241"/>
                  </a:cubicBezTo>
                  <a:cubicBezTo>
                    <a:pt x="477" y="258"/>
                    <a:pt x="477" y="258"/>
                    <a:pt x="477" y="258"/>
                  </a:cubicBezTo>
                  <a:cubicBezTo>
                    <a:pt x="482" y="274"/>
                    <a:pt x="485" y="292"/>
                    <a:pt x="485" y="310"/>
                  </a:cubicBezTo>
                  <a:cubicBezTo>
                    <a:pt x="485" y="343"/>
                    <a:pt x="476" y="375"/>
                    <a:pt x="459" y="402"/>
                  </a:cubicBezTo>
                  <a:cubicBezTo>
                    <a:pt x="497" y="426"/>
                    <a:pt x="497" y="426"/>
                    <a:pt x="497" y="426"/>
                  </a:cubicBezTo>
                  <a:cubicBezTo>
                    <a:pt x="491" y="435"/>
                    <a:pt x="486" y="443"/>
                    <a:pt x="479" y="451"/>
                  </a:cubicBezTo>
                  <a:cubicBezTo>
                    <a:pt x="513" y="480"/>
                    <a:pt x="513" y="480"/>
                    <a:pt x="513" y="480"/>
                  </a:cubicBezTo>
                  <a:cubicBezTo>
                    <a:pt x="510" y="484"/>
                    <a:pt x="507" y="487"/>
                    <a:pt x="504" y="491"/>
                  </a:cubicBezTo>
                  <a:cubicBezTo>
                    <a:pt x="537" y="522"/>
                    <a:pt x="537" y="522"/>
                    <a:pt x="537" y="522"/>
                  </a:cubicBezTo>
                  <a:cubicBezTo>
                    <a:pt x="550" y="508"/>
                    <a:pt x="562" y="494"/>
                    <a:pt x="572" y="478"/>
                  </a:cubicBezTo>
                  <a:cubicBezTo>
                    <a:pt x="533" y="454"/>
                    <a:pt x="533" y="454"/>
                    <a:pt x="533" y="454"/>
                  </a:cubicBezTo>
                  <a:cubicBezTo>
                    <a:pt x="541" y="442"/>
                    <a:pt x="548" y="430"/>
                    <a:pt x="553" y="417"/>
                  </a:cubicBezTo>
                  <a:cubicBezTo>
                    <a:pt x="512" y="397"/>
                    <a:pt x="512" y="397"/>
                    <a:pt x="512" y="397"/>
                  </a:cubicBezTo>
                  <a:cubicBezTo>
                    <a:pt x="513" y="395"/>
                    <a:pt x="517" y="386"/>
                    <a:pt x="518" y="384"/>
                  </a:cubicBezTo>
                  <a:cubicBezTo>
                    <a:pt x="561" y="399"/>
                    <a:pt x="561" y="399"/>
                    <a:pt x="561" y="399"/>
                  </a:cubicBezTo>
                  <a:cubicBezTo>
                    <a:pt x="562" y="394"/>
                    <a:pt x="564" y="390"/>
                    <a:pt x="565" y="385"/>
                  </a:cubicBezTo>
                  <a:cubicBezTo>
                    <a:pt x="608" y="398"/>
                    <a:pt x="608" y="398"/>
                    <a:pt x="608" y="398"/>
                  </a:cubicBezTo>
                  <a:cubicBezTo>
                    <a:pt x="612" y="387"/>
                    <a:pt x="614" y="376"/>
                    <a:pt x="616" y="365"/>
                  </a:cubicBezTo>
                  <a:cubicBezTo>
                    <a:pt x="572" y="357"/>
                    <a:pt x="572" y="357"/>
                    <a:pt x="572" y="357"/>
                  </a:cubicBezTo>
                  <a:cubicBezTo>
                    <a:pt x="573" y="352"/>
                    <a:pt x="574" y="351"/>
                    <a:pt x="574" y="346"/>
                  </a:cubicBezTo>
                  <a:cubicBezTo>
                    <a:pt x="529" y="341"/>
                    <a:pt x="529" y="341"/>
                    <a:pt x="529" y="341"/>
                  </a:cubicBezTo>
                  <a:cubicBezTo>
                    <a:pt x="529" y="338"/>
                    <a:pt x="530" y="330"/>
                    <a:pt x="530" y="328"/>
                  </a:cubicBezTo>
                  <a:lnTo>
                    <a:pt x="575" y="331"/>
                  </a:lnTo>
                  <a:close/>
                  <a:moveTo>
                    <a:pt x="483" y="510"/>
                  </a:moveTo>
                  <a:cubicBezTo>
                    <a:pt x="454" y="476"/>
                    <a:pt x="454" y="476"/>
                    <a:pt x="454" y="476"/>
                  </a:cubicBezTo>
                  <a:cubicBezTo>
                    <a:pt x="445" y="484"/>
                    <a:pt x="440" y="488"/>
                    <a:pt x="430" y="494"/>
                  </a:cubicBezTo>
                  <a:cubicBezTo>
                    <a:pt x="406" y="456"/>
                    <a:pt x="406" y="456"/>
                    <a:pt x="406" y="456"/>
                  </a:cubicBezTo>
                  <a:cubicBezTo>
                    <a:pt x="403" y="457"/>
                    <a:pt x="387" y="467"/>
                    <a:pt x="387" y="467"/>
                  </a:cubicBezTo>
                  <a:cubicBezTo>
                    <a:pt x="408" y="507"/>
                    <a:pt x="408" y="507"/>
                    <a:pt x="408" y="507"/>
                  </a:cubicBezTo>
                  <a:cubicBezTo>
                    <a:pt x="408" y="507"/>
                    <a:pt x="425" y="498"/>
                    <a:pt x="425" y="498"/>
                  </a:cubicBezTo>
                  <a:cubicBezTo>
                    <a:pt x="449" y="536"/>
                    <a:pt x="449" y="536"/>
                    <a:pt x="449" y="536"/>
                  </a:cubicBezTo>
                  <a:cubicBezTo>
                    <a:pt x="459" y="531"/>
                    <a:pt x="468" y="524"/>
                    <a:pt x="477" y="517"/>
                  </a:cubicBezTo>
                  <a:cubicBezTo>
                    <a:pt x="505" y="552"/>
                    <a:pt x="505" y="552"/>
                    <a:pt x="505" y="552"/>
                  </a:cubicBezTo>
                  <a:cubicBezTo>
                    <a:pt x="511" y="547"/>
                    <a:pt x="516" y="543"/>
                    <a:pt x="522" y="538"/>
                  </a:cubicBezTo>
                  <a:cubicBezTo>
                    <a:pt x="491" y="504"/>
                    <a:pt x="491" y="504"/>
                    <a:pt x="491" y="504"/>
                  </a:cubicBezTo>
                  <a:cubicBezTo>
                    <a:pt x="488" y="506"/>
                    <a:pt x="486" y="508"/>
                    <a:pt x="483" y="510"/>
                  </a:cubicBez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92EA8CDA-D59B-8048-971C-48562CD206A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862" y="1358"/>
              <a:ext cx="3784" cy="491"/>
            </a:xfrm>
            <a:custGeom>
              <a:avLst/>
              <a:gdLst>
                <a:gd name="T0" fmla="*/ 0 w 1600"/>
                <a:gd name="T1" fmla="*/ 202 h 207"/>
                <a:gd name="T2" fmla="*/ 81 w 1600"/>
                <a:gd name="T3" fmla="*/ 175 h 207"/>
                <a:gd name="T4" fmla="*/ 235 w 1600"/>
                <a:gd name="T5" fmla="*/ 202 h 207"/>
                <a:gd name="T6" fmla="*/ 188 w 1600"/>
                <a:gd name="T7" fmla="*/ 18 h 207"/>
                <a:gd name="T8" fmla="*/ 108 w 1600"/>
                <a:gd name="T9" fmla="*/ 131 h 207"/>
                <a:gd name="T10" fmla="*/ 190 w 1600"/>
                <a:gd name="T11" fmla="*/ 131 h 207"/>
                <a:gd name="T12" fmla="*/ 486 w 1600"/>
                <a:gd name="T13" fmla="*/ 19 h 207"/>
                <a:gd name="T14" fmla="*/ 325 w 1600"/>
                <a:gd name="T15" fmla="*/ 202 h 207"/>
                <a:gd name="T16" fmla="*/ 386 w 1600"/>
                <a:gd name="T17" fmla="*/ 158 h 207"/>
                <a:gd name="T18" fmla="*/ 571 w 1600"/>
                <a:gd name="T19" fmla="*/ 89 h 207"/>
                <a:gd name="T20" fmla="*/ 481 w 1600"/>
                <a:gd name="T21" fmla="*/ 116 h 207"/>
                <a:gd name="T22" fmla="*/ 386 w 1600"/>
                <a:gd name="T23" fmla="*/ 65 h 207"/>
                <a:gd name="T24" fmla="*/ 509 w 1600"/>
                <a:gd name="T25" fmla="*/ 90 h 207"/>
                <a:gd name="T26" fmla="*/ 763 w 1600"/>
                <a:gd name="T27" fmla="*/ 19 h 207"/>
                <a:gd name="T28" fmla="*/ 602 w 1600"/>
                <a:gd name="T29" fmla="*/ 202 h 207"/>
                <a:gd name="T30" fmla="*/ 663 w 1600"/>
                <a:gd name="T31" fmla="*/ 158 h 207"/>
                <a:gd name="T32" fmla="*/ 848 w 1600"/>
                <a:gd name="T33" fmla="*/ 89 h 207"/>
                <a:gd name="T34" fmla="*/ 758 w 1600"/>
                <a:gd name="T35" fmla="*/ 116 h 207"/>
                <a:gd name="T36" fmla="*/ 663 w 1600"/>
                <a:gd name="T37" fmla="*/ 65 h 207"/>
                <a:gd name="T38" fmla="*/ 786 w 1600"/>
                <a:gd name="T39" fmla="*/ 90 h 207"/>
                <a:gd name="T40" fmla="*/ 866 w 1600"/>
                <a:gd name="T41" fmla="*/ 19 h 207"/>
                <a:gd name="T42" fmla="*/ 1134 w 1600"/>
                <a:gd name="T43" fmla="*/ 65 h 207"/>
                <a:gd name="T44" fmla="*/ 1030 w 1600"/>
                <a:gd name="T45" fmla="*/ 202 h 207"/>
                <a:gd name="T46" fmla="*/ 969 w 1600"/>
                <a:gd name="T47" fmla="*/ 65 h 207"/>
                <a:gd name="T48" fmla="*/ 866 w 1600"/>
                <a:gd name="T49" fmla="*/ 19 h 207"/>
                <a:gd name="T50" fmla="*/ 1230 w 1600"/>
                <a:gd name="T51" fmla="*/ 19 h 207"/>
                <a:gd name="T52" fmla="*/ 1169 w 1600"/>
                <a:gd name="T53" fmla="*/ 202 h 207"/>
                <a:gd name="T54" fmla="*/ 1416 w 1600"/>
                <a:gd name="T55" fmla="*/ 14 h 207"/>
                <a:gd name="T56" fmla="*/ 1416 w 1600"/>
                <a:gd name="T57" fmla="*/ 207 h 207"/>
                <a:gd name="T58" fmla="*/ 1416 w 1600"/>
                <a:gd name="T59" fmla="*/ 14 h 207"/>
                <a:gd name="T60" fmla="*/ 1332 w 1600"/>
                <a:gd name="T61" fmla="*/ 110 h 207"/>
                <a:gd name="T62" fmla="*/ 1501 w 1600"/>
                <a:gd name="T63" fmla="*/ 111 h 207"/>
                <a:gd name="T64" fmla="*/ 1585 w 1600"/>
                <a:gd name="T65" fmla="*/ 19 h 207"/>
                <a:gd name="T66" fmla="*/ 1589 w 1600"/>
                <a:gd name="T67" fmla="*/ 15 h 207"/>
                <a:gd name="T68" fmla="*/ 1581 w 1600"/>
                <a:gd name="T69" fmla="*/ 9 h 207"/>
                <a:gd name="T70" fmla="*/ 1574 w 1600"/>
                <a:gd name="T71" fmla="*/ 28 h 207"/>
                <a:gd name="T72" fmla="*/ 1578 w 1600"/>
                <a:gd name="T73" fmla="*/ 21 h 207"/>
                <a:gd name="T74" fmla="*/ 1584 w 1600"/>
                <a:gd name="T75" fmla="*/ 23 h 207"/>
                <a:gd name="T76" fmla="*/ 1590 w 1600"/>
                <a:gd name="T77" fmla="*/ 28 h 207"/>
                <a:gd name="T78" fmla="*/ 1585 w 1600"/>
                <a:gd name="T79" fmla="*/ 19 h 207"/>
                <a:gd name="T80" fmla="*/ 1579 w 1600"/>
                <a:gd name="T81" fmla="*/ 18 h 207"/>
                <a:gd name="T82" fmla="*/ 1581 w 1600"/>
                <a:gd name="T83" fmla="*/ 12 h 207"/>
                <a:gd name="T84" fmla="*/ 1580 w 1600"/>
                <a:gd name="T85" fmla="*/ 18 h 207"/>
                <a:gd name="T86" fmla="*/ 1563 w 1600"/>
                <a:gd name="T87" fmla="*/ 18 h 207"/>
                <a:gd name="T88" fmla="*/ 1600 w 1600"/>
                <a:gd name="T89" fmla="*/ 18 h 207"/>
                <a:gd name="T90" fmla="*/ 1581 w 1600"/>
                <a:gd name="T91" fmla="*/ 33 h 207"/>
                <a:gd name="T92" fmla="*/ 1581 w 1600"/>
                <a:gd name="T93" fmla="*/ 4 h 207"/>
                <a:gd name="T94" fmla="*/ 1581 w 1600"/>
                <a:gd name="T95" fmla="*/ 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0" h="207">
                  <a:moveTo>
                    <a:pt x="115" y="18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35" y="202"/>
                    <a:pt x="235" y="202"/>
                    <a:pt x="235" y="202"/>
                  </a:cubicBezTo>
                  <a:cubicBezTo>
                    <a:pt x="303" y="202"/>
                    <a:pt x="303" y="202"/>
                    <a:pt x="303" y="202"/>
                  </a:cubicBezTo>
                  <a:cubicBezTo>
                    <a:pt x="188" y="18"/>
                    <a:pt x="188" y="18"/>
                    <a:pt x="188" y="18"/>
                  </a:cubicBezTo>
                  <a:lnTo>
                    <a:pt x="115" y="18"/>
                  </a:lnTo>
                  <a:close/>
                  <a:moveTo>
                    <a:pt x="108" y="131"/>
                  </a:moveTo>
                  <a:cubicBezTo>
                    <a:pt x="149" y="65"/>
                    <a:pt x="149" y="65"/>
                    <a:pt x="149" y="65"/>
                  </a:cubicBezTo>
                  <a:cubicBezTo>
                    <a:pt x="190" y="131"/>
                    <a:pt x="190" y="131"/>
                    <a:pt x="190" y="131"/>
                  </a:cubicBezTo>
                  <a:lnTo>
                    <a:pt x="108" y="131"/>
                  </a:lnTo>
                  <a:close/>
                  <a:moveTo>
                    <a:pt x="486" y="19"/>
                  </a:moveTo>
                  <a:cubicBezTo>
                    <a:pt x="325" y="19"/>
                    <a:pt x="325" y="19"/>
                    <a:pt x="325" y="19"/>
                  </a:cubicBezTo>
                  <a:cubicBezTo>
                    <a:pt x="325" y="202"/>
                    <a:pt x="325" y="202"/>
                    <a:pt x="325" y="202"/>
                  </a:cubicBezTo>
                  <a:cubicBezTo>
                    <a:pt x="386" y="202"/>
                    <a:pt x="386" y="202"/>
                    <a:pt x="386" y="202"/>
                  </a:cubicBezTo>
                  <a:cubicBezTo>
                    <a:pt x="386" y="158"/>
                    <a:pt x="386" y="158"/>
                    <a:pt x="386" y="158"/>
                  </a:cubicBezTo>
                  <a:cubicBezTo>
                    <a:pt x="396" y="158"/>
                    <a:pt x="468" y="158"/>
                    <a:pt x="485" y="158"/>
                  </a:cubicBezTo>
                  <a:cubicBezTo>
                    <a:pt x="535" y="158"/>
                    <a:pt x="571" y="146"/>
                    <a:pt x="571" y="89"/>
                  </a:cubicBezTo>
                  <a:cubicBezTo>
                    <a:pt x="571" y="31"/>
                    <a:pt x="535" y="19"/>
                    <a:pt x="486" y="19"/>
                  </a:cubicBezTo>
                  <a:close/>
                  <a:moveTo>
                    <a:pt x="481" y="116"/>
                  </a:moveTo>
                  <a:cubicBezTo>
                    <a:pt x="468" y="116"/>
                    <a:pt x="397" y="116"/>
                    <a:pt x="386" y="116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6" y="65"/>
                    <a:pt x="463" y="65"/>
                    <a:pt x="480" y="65"/>
                  </a:cubicBezTo>
                  <a:cubicBezTo>
                    <a:pt x="503" y="65"/>
                    <a:pt x="509" y="71"/>
                    <a:pt x="509" y="90"/>
                  </a:cubicBezTo>
                  <a:cubicBezTo>
                    <a:pt x="509" y="110"/>
                    <a:pt x="503" y="116"/>
                    <a:pt x="481" y="116"/>
                  </a:cubicBezTo>
                  <a:close/>
                  <a:moveTo>
                    <a:pt x="763" y="19"/>
                  </a:moveTo>
                  <a:cubicBezTo>
                    <a:pt x="602" y="19"/>
                    <a:pt x="602" y="19"/>
                    <a:pt x="602" y="19"/>
                  </a:cubicBezTo>
                  <a:cubicBezTo>
                    <a:pt x="602" y="202"/>
                    <a:pt x="602" y="202"/>
                    <a:pt x="602" y="202"/>
                  </a:cubicBezTo>
                  <a:cubicBezTo>
                    <a:pt x="663" y="202"/>
                    <a:pt x="663" y="202"/>
                    <a:pt x="663" y="202"/>
                  </a:cubicBezTo>
                  <a:cubicBezTo>
                    <a:pt x="663" y="158"/>
                    <a:pt x="663" y="158"/>
                    <a:pt x="663" y="158"/>
                  </a:cubicBezTo>
                  <a:cubicBezTo>
                    <a:pt x="673" y="158"/>
                    <a:pt x="745" y="158"/>
                    <a:pt x="762" y="158"/>
                  </a:cubicBezTo>
                  <a:cubicBezTo>
                    <a:pt x="812" y="158"/>
                    <a:pt x="848" y="146"/>
                    <a:pt x="848" y="89"/>
                  </a:cubicBezTo>
                  <a:cubicBezTo>
                    <a:pt x="848" y="31"/>
                    <a:pt x="812" y="19"/>
                    <a:pt x="763" y="19"/>
                  </a:cubicBezTo>
                  <a:close/>
                  <a:moveTo>
                    <a:pt x="758" y="116"/>
                  </a:moveTo>
                  <a:cubicBezTo>
                    <a:pt x="745" y="116"/>
                    <a:pt x="674" y="116"/>
                    <a:pt x="663" y="116"/>
                  </a:cubicBezTo>
                  <a:cubicBezTo>
                    <a:pt x="663" y="65"/>
                    <a:pt x="663" y="65"/>
                    <a:pt x="663" y="65"/>
                  </a:cubicBezTo>
                  <a:cubicBezTo>
                    <a:pt x="663" y="65"/>
                    <a:pt x="740" y="65"/>
                    <a:pt x="757" y="65"/>
                  </a:cubicBezTo>
                  <a:cubicBezTo>
                    <a:pt x="780" y="65"/>
                    <a:pt x="786" y="71"/>
                    <a:pt x="786" y="90"/>
                  </a:cubicBezTo>
                  <a:cubicBezTo>
                    <a:pt x="786" y="110"/>
                    <a:pt x="780" y="116"/>
                    <a:pt x="758" y="116"/>
                  </a:cubicBezTo>
                  <a:close/>
                  <a:moveTo>
                    <a:pt x="866" y="19"/>
                  </a:moveTo>
                  <a:cubicBezTo>
                    <a:pt x="1134" y="19"/>
                    <a:pt x="1134" y="19"/>
                    <a:pt x="1134" y="19"/>
                  </a:cubicBezTo>
                  <a:cubicBezTo>
                    <a:pt x="1134" y="65"/>
                    <a:pt x="1134" y="65"/>
                    <a:pt x="1134" y="65"/>
                  </a:cubicBezTo>
                  <a:cubicBezTo>
                    <a:pt x="1030" y="65"/>
                    <a:pt x="1030" y="65"/>
                    <a:pt x="1030" y="65"/>
                  </a:cubicBezTo>
                  <a:cubicBezTo>
                    <a:pt x="1030" y="202"/>
                    <a:pt x="1030" y="202"/>
                    <a:pt x="1030" y="202"/>
                  </a:cubicBezTo>
                  <a:cubicBezTo>
                    <a:pt x="969" y="202"/>
                    <a:pt x="969" y="202"/>
                    <a:pt x="969" y="202"/>
                  </a:cubicBezTo>
                  <a:cubicBezTo>
                    <a:pt x="969" y="65"/>
                    <a:pt x="969" y="65"/>
                    <a:pt x="969" y="65"/>
                  </a:cubicBezTo>
                  <a:cubicBezTo>
                    <a:pt x="866" y="65"/>
                    <a:pt x="866" y="65"/>
                    <a:pt x="866" y="65"/>
                  </a:cubicBezTo>
                  <a:lnTo>
                    <a:pt x="866" y="19"/>
                  </a:lnTo>
                  <a:close/>
                  <a:moveTo>
                    <a:pt x="1169" y="19"/>
                  </a:moveTo>
                  <a:cubicBezTo>
                    <a:pt x="1230" y="19"/>
                    <a:pt x="1230" y="19"/>
                    <a:pt x="1230" y="19"/>
                  </a:cubicBezTo>
                  <a:cubicBezTo>
                    <a:pt x="1230" y="202"/>
                    <a:pt x="1230" y="202"/>
                    <a:pt x="1230" y="202"/>
                  </a:cubicBezTo>
                  <a:cubicBezTo>
                    <a:pt x="1169" y="202"/>
                    <a:pt x="1169" y="202"/>
                    <a:pt x="1169" y="202"/>
                  </a:cubicBezTo>
                  <a:lnTo>
                    <a:pt x="1169" y="19"/>
                  </a:lnTo>
                  <a:close/>
                  <a:moveTo>
                    <a:pt x="1416" y="14"/>
                  </a:moveTo>
                  <a:cubicBezTo>
                    <a:pt x="1312" y="14"/>
                    <a:pt x="1265" y="30"/>
                    <a:pt x="1265" y="111"/>
                  </a:cubicBezTo>
                  <a:cubicBezTo>
                    <a:pt x="1265" y="191"/>
                    <a:pt x="1311" y="207"/>
                    <a:pt x="1416" y="207"/>
                  </a:cubicBezTo>
                  <a:cubicBezTo>
                    <a:pt x="1520" y="207"/>
                    <a:pt x="1567" y="191"/>
                    <a:pt x="1567" y="110"/>
                  </a:cubicBezTo>
                  <a:cubicBezTo>
                    <a:pt x="1567" y="30"/>
                    <a:pt x="1520" y="14"/>
                    <a:pt x="1416" y="14"/>
                  </a:cubicBezTo>
                  <a:close/>
                  <a:moveTo>
                    <a:pt x="1416" y="162"/>
                  </a:moveTo>
                  <a:cubicBezTo>
                    <a:pt x="1350" y="162"/>
                    <a:pt x="1332" y="158"/>
                    <a:pt x="1332" y="110"/>
                  </a:cubicBezTo>
                  <a:cubicBezTo>
                    <a:pt x="1332" y="63"/>
                    <a:pt x="1350" y="60"/>
                    <a:pt x="1416" y="60"/>
                  </a:cubicBezTo>
                  <a:cubicBezTo>
                    <a:pt x="1481" y="60"/>
                    <a:pt x="1501" y="63"/>
                    <a:pt x="1501" y="111"/>
                  </a:cubicBezTo>
                  <a:cubicBezTo>
                    <a:pt x="1501" y="158"/>
                    <a:pt x="1483" y="162"/>
                    <a:pt x="1416" y="162"/>
                  </a:cubicBezTo>
                  <a:close/>
                  <a:moveTo>
                    <a:pt x="1585" y="19"/>
                  </a:moveTo>
                  <a:cubicBezTo>
                    <a:pt x="1585" y="19"/>
                    <a:pt x="1585" y="19"/>
                    <a:pt x="1585" y="19"/>
                  </a:cubicBezTo>
                  <a:cubicBezTo>
                    <a:pt x="1588" y="18"/>
                    <a:pt x="1589" y="17"/>
                    <a:pt x="1589" y="15"/>
                  </a:cubicBezTo>
                  <a:cubicBezTo>
                    <a:pt x="1589" y="13"/>
                    <a:pt x="1588" y="11"/>
                    <a:pt x="1587" y="11"/>
                  </a:cubicBezTo>
                  <a:cubicBezTo>
                    <a:pt x="1586" y="10"/>
                    <a:pt x="1585" y="9"/>
                    <a:pt x="1581" y="9"/>
                  </a:cubicBezTo>
                  <a:cubicBezTo>
                    <a:pt x="1578" y="9"/>
                    <a:pt x="1576" y="9"/>
                    <a:pt x="1574" y="10"/>
                  </a:cubicBezTo>
                  <a:cubicBezTo>
                    <a:pt x="1574" y="28"/>
                    <a:pt x="1574" y="28"/>
                    <a:pt x="1574" y="28"/>
                  </a:cubicBezTo>
                  <a:cubicBezTo>
                    <a:pt x="1578" y="28"/>
                    <a:pt x="1578" y="28"/>
                    <a:pt x="1578" y="28"/>
                  </a:cubicBezTo>
                  <a:cubicBezTo>
                    <a:pt x="1578" y="21"/>
                    <a:pt x="1578" y="21"/>
                    <a:pt x="1578" y="21"/>
                  </a:cubicBezTo>
                  <a:cubicBezTo>
                    <a:pt x="1580" y="21"/>
                    <a:pt x="1580" y="21"/>
                    <a:pt x="1580" y="21"/>
                  </a:cubicBezTo>
                  <a:cubicBezTo>
                    <a:pt x="1583" y="21"/>
                    <a:pt x="1584" y="22"/>
                    <a:pt x="1584" y="23"/>
                  </a:cubicBezTo>
                  <a:cubicBezTo>
                    <a:pt x="1585" y="26"/>
                    <a:pt x="1585" y="27"/>
                    <a:pt x="1586" y="28"/>
                  </a:cubicBezTo>
                  <a:cubicBezTo>
                    <a:pt x="1590" y="28"/>
                    <a:pt x="1590" y="28"/>
                    <a:pt x="1590" y="28"/>
                  </a:cubicBezTo>
                  <a:cubicBezTo>
                    <a:pt x="1590" y="27"/>
                    <a:pt x="1589" y="26"/>
                    <a:pt x="1589" y="23"/>
                  </a:cubicBezTo>
                  <a:cubicBezTo>
                    <a:pt x="1588" y="21"/>
                    <a:pt x="1587" y="20"/>
                    <a:pt x="1585" y="19"/>
                  </a:cubicBezTo>
                  <a:close/>
                  <a:moveTo>
                    <a:pt x="1580" y="18"/>
                  </a:moveTo>
                  <a:cubicBezTo>
                    <a:pt x="1579" y="18"/>
                    <a:pt x="1579" y="18"/>
                    <a:pt x="1579" y="18"/>
                  </a:cubicBezTo>
                  <a:cubicBezTo>
                    <a:pt x="1579" y="12"/>
                    <a:pt x="1579" y="12"/>
                    <a:pt x="1579" y="12"/>
                  </a:cubicBezTo>
                  <a:cubicBezTo>
                    <a:pt x="1579" y="12"/>
                    <a:pt x="1580" y="12"/>
                    <a:pt x="1581" y="12"/>
                  </a:cubicBezTo>
                  <a:cubicBezTo>
                    <a:pt x="1583" y="12"/>
                    <a:pt x="1585" y="13"/>
                    <a:pt x="1585" y="15"/>
                  </a:cubicBezTo>
                  <a:cubicBezTo>
                    <a:pt x="1585" y="17"/>
                    <a:pt x="1583" y="18"/>
                    <a:pt x="1580" y="18"/>
                  </a:cubicBezTo>
                  <a:close/>
                  <a:moveTo>
                    <a:pt x="1581" y="0"/>
                  </a:moveTo>
                  <a:cubicBezTo>
                    <a:pt x="1571" y="0"/>
                    <a:pt x="1563" y="8"/>
                    <a:pt x="1563" y="18"/>
                  </a:cubicBezTo>
                  <a:cubicBezTo>
                    <a:pt x="1563" y="29"/>
                    <a:pt x="1571" y="37"/>
                    <a:pt x="1581" y="37"/>
                  </a:cubicBezTo>
                  <a:cubicBezTo>
                    <a:pt x="1592" y="37"/>
                    <a:pt x="1600" y="29"/>
                    <a:pt x="1600" y="18"/>
                  </a:cubicBezTo>
                  <a:cubicBezTo>
                    <a:pt x="1600" y="8"/>
                    <a:pt x="1592" y="0"/>
                    <a:pt x="1581" y="0"/>
                  </a:cubicBezTo>
                  <a:close/>
                  <a:moveTo>
                    <a:pt x="1581" y="33"/>
                  </a:moveTo>
                  <a:cubicBezTo>
                    <a:pt x="1573" y="33"/>
                    <a:pt x="1567" y="26"/>
                    <a:pt x="1567" y="18"/>
                  </a:cubicBezTo>
                  <a:cubicBezTo>
                    <a:pt x="1567" y="10"/>
                    <a:pt x="1573" y="4"/>
                    <a:pt x="1581" y="4"/>
                  </a:cubicBezTo>
                  <a:cubicBezTo>
                    <a:pt x="1589" y="4"/>
                    <a:pt x="1595" y="10"/>
                    <a:pt x="1595" y="19"/>
                  </a:cubicBezTo>
                  <a:cubicBezTo>
                    <a:pt x="1595" y="26"/>
                    <a:pt x="1589" y="33"/>
                    <a:pt x="1581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0018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4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Operating Model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6081842-0174-8647-8A42-87D3F4C7DD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4" y="2284472"/>
            <a:ext cx="3198421" cy="458141"/>
          </a:xfrm>
        </p:spPr>
        <p:txBody>
          <a:bodyPr lIns="91440" rIns="91440" anchor="ctr">
            <a:noAutofit/>
          </a:bodyPr>
          <a:lstStyle>
            <a:lvl1pPr marL="0" indent="0" algn="r">
              <a:buNone/>
              <a:defRPr sz="1867" b="1">
                <a:solidFill>
                  <a:schemeClr val="tx1"/>
                </a:solidFill>
              </a:defRPr>
            </a:lvl1pPr>
            <a:lvl2pPr marL="461399" indent="0">
              <a:buNone/>
              <a:defRPr/>
            </a:lvl2pPr>
            <a:lvl3pPr marL="787343" indent="0">
              <a:buNone/>
              <a:defRPr/>
            </a:lvl3pPr>
            <a:lvl4pPr marL="1092119" indent="0">
              <a:buNone/>
              <a:defRPr/>
            </a:lvl4pPr>
            <a:lvl5pPr marL="1356681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2550B2-19C7-F648-960C-FF2B041F6AB4}"/>
              </a:ext>
            </a:extLst>
          </p:cNvPr>
          <p:cNvSpPr/>
          <p:nvPr userDrawn="1"/>
        </p:nvSpPr>
        <p:spPr>
          <a:xfrm>
            <a:off x="-4" y="2948379"/>
            <a:ext cx="12192000" cy="873255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F09609-561B-1C4D-AF58-C2E751F1D7B3}"/>
              </a:ext>
            </a:extLst>
          </p:cNvPr>
          <p:cNvSpPr/>
          <p:nvPr userDrawn="1"/>
        </p:nvSpPr>
        <p:spPr>
          <a:xfrm>
            <a:off x="-4" y="4691297"/>
            <a:ext cx="12192000" cy="873255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168755-8F03-F344-8716-5469E92F7BE3}"/>
              </a:ext>
            </a:extLst>
          </p:cNvPr>
          <p:cNvSpPr/>
          <p:nvPr userDrawn="1"/>
        </p:nvSpPr>
        <p:spPr>
          <a:xfrm>
            <a:off x="8993579" y="1357547"/>
            <a:ext cx="3198421" cy="703368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423D3E-A842-1745-9270-E88B220E2F4F}"/>
              </a:ext>
            </a:extLst>
          </p:cNvPr>
          <p:cNvSpPr/>
          <p:nvPr userDrawn="1"/>
        </p:nvSpPr>
        <p:spPr>
          <a:xfrm>
            <a:off x="0" y="1357547"/>
            <a:ext cx="3198421" cy="70336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D6B95A-8772-AD4C-B2D4-17DAF8693207}"/>
              </a:ext>
            </a:extLst>
          </p:cNvPr>
          <p:cNvCxnSpPr/>
          <p:nvPr userDrawn="1"/>
        </p:nvCxnSpPr>
        <p:spPr>
          <a:xfrm>
            <a:off x="3435932" y="2513543"/>
            <a:ext cx="5320145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tx1"/>
                </a:gs>
                <a:gs pos="100000">
                  <a:schemeClr val="accent3"/>
                </a:gs>
              </a:gsLst>
              <a:lin ang="0" scaled="1"/>
              <a:tileRect/>
            </a:gra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F9A828-F635-5840-89F9-C000210EDA44}"/>
              </a:ext>
            </a:extLst>
          </p:cNvPr>
          <p:cNvCxnSpPr/>
          <p:nvPr userDrawn="1"/>
        </p:nvCxnSpPr>
        <p:spPr>
          <a:xfrm>
            <a:off x="3435932" y="3385001"/>
            <a:ext cx="5320145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tx1"/>
                </a:gs>
                <a:gs pos="100000">
                  <a:schemeClr val="accent3"/>
                </a:gs>
              </a:gsLst>
              <a:lin ang="0" scaled="1"/>
              <a:tileRect/>
            </a:gra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D67F57-40EE-C848-97B6-77F6CDB544A5}"/>
              </a:ext>
            </a:extLst>
          </p:cNvPr>
          <p:cNvCxnSpPr/>
          <p:nvPr userDrawn="1"/>
        </p:nvCxnSpPr>
        <p:spPr>
          <a:xfrm>
            <a:off x="3435932" y="4256460"/>
            <a:ext cx="5320145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tx1"/>
                </a:gs>
                <a:gs pos="100000">
                  <a:schemeClr val="accent3"/>
                </a:gs>
              </a:gsLst>
              <a:lin ang="0" scaled="1"/>
              <a:tileRect/>
            </a:gra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A472C5-B924-544B-8284-F02F7D7EA8EF}"/>
              </a:ext>
            </a:extLst>
          </p:cNvPr>
          <p:cNvCxnSpPr/>
          <p:nvPr userDrawn="1"/>
        </p:nvCxnSpPr>
        <p:spPr>
          <a:xfrm>
            <a:off x="3435930" y="5127919"/>
            <a:ext cx="5320145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tx1"/>
                </a:gs>
                <a:gs pos="100000">
                  <a:schemeClr val="accent3"/>
                </a:gs>
              </a:gsLst>
              <a:lin ang="0" scaled="1"/>
              <a:tileRect/>
            </a:gra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16723E-42EB-6D44-B6C8-31F005F918C6}"/>
              </a:ext>
            </a:extLst>
          </p:cNvPr>
          <p:cNvCxnSpPr/>
          <p:nvPr userDrawn="1"/>
        </p:nvCxnSpPr>
        <p:spPr>
          <a:xfrm>
            <a:off x="3435930" y="5999377"/>
            <a:ext cx="5320145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tx1"/>
                </a:gs>
                <a:gs pos="100000">
                  <a:schemeClr val="accent3"/>
                </a:gs>
              </a:gsLst>
              <a:lin ang="0" scaled="1"/>
              <a:tileRect/>
            </a:gra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66D22205-843E-E04E-9F19-DBDAB58F2D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2" y="1370471"/>
            <a:ext cx="3198425" cy="690445"/>
          </a:xfrm>
        </p:spPr>
        <p:txBody>
          <a:bodyPr lIns="91440" rIns="91440" anchor="ctr">
            <a:noAutofit/>
          </a:bodyPr>
          <a:lstStyle>
            <a:lvl1pPr marL="0" indent="0" algn="r">
              <a:buNone/>
              <a:defRPr sz="2667" b="1">
                <a:solidFill>
                  <a:schemeClr val="bg1"/>
                </a:solidFill>
              </a:defRPr>
            </a:lvl1pPr>
            <a:lvl2pPr marL="461399" indent="0">
              <a:buNone/>
              <a:defRPr/>
            </a:lvl2pPr>
            <a:lvl3pPr marL="787343" indent="0">
              <a:buNone/>
              <a:defRPr/>
            </a:lvl3pPr>
            <a:lvl4pPr marL="1092119" indent="0">
              <a:buNone/>
              <a:defRPr/>
            </a:lvl4pPr>
            <a:lvl5pPr marL="1356681" indent="0">
              <a:buNone/>
              <a:defRPr/>
            </a:lvl5pPr>
          </a:lstStyle>
          <a:p>
            <a:pPr lvl="0"/>
            <a:r>
              <a:rPr lang="en-US"/>
              <a:t>From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3FCB08E0-BAA2-964B-9573-E408F73330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4" y="3153140"/>
            <a:ext cx="3198421" cy="458141"/>
          </a:xfrm>
        </p:spPr>
        <p:txBody>
          <a:bodyPr lIns="91440" rIns="91440" anchor="ctr">
            <a:noAutofit/>
          </a:bodyPr>
          <a:lstStyle>
            <a:lvl1pPr marL="0" indent="0" algn="r">
              <a:buNone/>
              <a:defRPr sz="1867" b="1">
                <a:solidFill>
                  <a:schemeClr val="tx1"/>
                </a:solidFill>
              </a:defRPr>
            </a:lvl1pPr>
            <a:lvl2pPr marL="461399" indent="0">
              <a:buNone/>
              <a:defRPr/>
            </a:lvl2pPr>
            <a:lvl3pPr marL="787343" indent="0">
              <a:buNone/>
              <a:defRPr/>
            </a:lvl3pPr>
            <a:lvl4pPr marL="1092119" indent="0">
              <a:buNone/>
              <a:defRPr/>
            </a:lvl4pPr>
            <a:lvl5pPr marL="1356681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353F158A-7B71-214A-B5E8-675DFD5244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4" y="4021808"/>
            <a:ext cx="3198421" cy="458141"/>
          </a:xfrm>
        </p:spPr>
        <p:txBody>
          <a:bodyPr lIns="91440" rIns="91440" anchor="ctr">
            <a:noAutofit/>
          </a:bodyPr>
          <a:lstStyle>
            <a:lvl1pPr marL="0" indent="0" algn="r">
              <a:buNone/>
              <a:defRPr sz="1867" b="1">
                <a:solidFill>
                  <a:schemeClr val="tx1"/>
                </a:solidFill>
              </a:defRPr>
            </a:lvl1pPr>
            <a:lvl2pPr marL="461399" indent="0">
              <a:buNone/>
              <a:defRPr/>
            </a:lvl2pPr>
            <a:lvl3pPr marL="787343" indent="0">
              <a:buNone/>
              <a:defRPr/>
            </a:lvl3pPr>
            <a:lvl4pPr marL="1092119" indent="0">
              <a:buNone/>
              <a:defRPr/>
            </a:lvl4pPr>
            <a:lvl5pPr marL="1356681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FC959C3A-488A-6D4E-BF76-F90C017A0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4" y="4890476"/>
            <a:ext cx="3198421" cy="458141"/>
          </a:xfrm>
        </p:spPr>
        <p:txBody>
          <a:bodyPr lIns="91440" rIns="91440" anchor="ctr">
            <a:noAutofit/>
          </a:bodyPr>
          <a:lstStyle>
            <a:lvl1pPr marL="0" indent="0" algn="r">
              <a:buNone/>
              <a:defRPr sz="1867" b="1">
                <a:solidFill>
                  <a:schemeClr val="tx1"/>
                </a:solidFill>
              </a:defRPr>
            </a:lvl1pPr>
            <a:lvl2pPr marL="461399" indent="0">
              <a:buNone/>
              <a:defRPr/>
            </a:lvl2pPr>
            <a:lvl3pPr marL="787343" indent="0">
              <a:buNone/>
              <a:defRPr/>
            </a:lvl3pPr>
            <a:lvl4pPr marL="1092119" indent="0">
              <a:buNone/>
              <a:defRPr/>
            </a:lvl4pPr>
            <a:lvl5pPr marL="1356681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CC711CD1-2C8E-DA40-AF76-569A8639F4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4" y="5759143"/>
            <a:ext cx="3198421" cy="458141"/>
          </a:xfrm>
        </p:spPr>
        <p:txBody>
          <a:bodyPr lIns="91440" rIns="91440" anchor="ctr">
            <a:noAutofit/>
          </a:bodyPr>
          <a:lstStyle>
            <a:lvl1pPr marL="0" indent="0" algn="r">
              <a:buNone/>
              <a:defRPr sz="1867" b="1">
                <a:solidFill>
                  <a:schemeClr val="tx1"/>
                </a:solidFill>
              </a:defRPr>
            </a:lvl1pPr>
            <a:lvl2pPr marL="461399" indent="0">
              <a:buNone/>
              <a:defRPr/>
            </a:lvl2pPr>
            <a:lvl3pPr marL="787343" indent="0">
              <a:buNone/>
              <a:defRPr/>
            </a:lvl3pPr>
            <a:lvl4pPr marL="1092119" indent="0">
              <a:buNone/>
              <a:defRPr/>
            </a:lvl4pPr>
            <a:lvl5pPr marL="1356681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E764292B-08FC-3D44-9984-CAC58CEDBD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93579" y="2278420"/>
            <a:ext cx="3198421" cy="458141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1867" b="1">
                <a:solidFill>
                  <a:schemeClr val="tx1"/>
                </a:solidFill>
              </a:defRPr>
            </a:lvl1pPr>
            <a:lvl2pPr marL="461399" indent="0">
              <a:buNone/>
              <a:defRPr/>
            </a:lvl2pPr>
            <a:lvl3pPr marL="787343" indent="0">
              <a:buNone/>
              <a:defRPr/>
            </a:lvl3pPr>
            <a:lvl4pPr marL="1092119" indent="0">
              <a:buNone/>
              <a:defRPr/>
            </a:lvl4pPr>
            <a:lvl5pPr marL="1356681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ED95B823-A206-B14B-AB82-FA1FBB75A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93577" y="1364416"/>
            <a:ext cx="3198425" cy="690445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2667" b="1">
                <a:solidFill>
                  <a:schemeClr val="tx1"/>
                </a:solidFill>
              </a:defRPr>
            </a:lvl1pPr>
            <a:lvl2pPr marL="461399" indent="0">
              <a:buNone/>
              <a:defRPr/>
            </a:lvl2pPr>
            <a:lvl3pPr marL="787343" indent="0">
              <a:buNone/>
              <a:defRPr/>
            </a:lvl3pPr>
            <a:lvl4pPr marL="1092119" indent="0">
              <a:buNone/>
              <a:defRPr/>
            </a:lvl4pPr>
            <a:lvl5pPr marL="1356681" indent="0">
              <a:buNone/>
              <a:defRPr/>
            </a:lvl5pPr>
          </a:lstStyle>
          <a:p>
            <a:pPr lvl="0"/>
            <a:r>
              <a:rPr lang="en-US"/>
              <a:t>To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9D01C611-F9FD-E148-9F43-76C2B6ECB9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93579" y="3147088"/>
            <a:ext cx="3198421" cy="458141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1867" b="1">
                <a:solidFill>
                  <a:schemeClr val="tx1"/>
                </a:solidFill>
              </a:defRPr>
            </a:lvl1pPr>
            <a:lvl2pPr marL="461399" indent="0">
              <a:buNone/>
              <a:defRPr/>
            </a:lvl2pPr>
            <a:lvl3pPr marL="787343" indent="0">
              <a:buNone/>
              <a:defRPr/>
            </a:lvl3pPr>
            <a:lvl4pPr marL="1092119" indent="0">
              <a:buNone/>
              <a:defRPr/>
            </a:lvl4pPr>
            <a:lvl5pPr marL="1356681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655CFF47-3CD2-D54B-82F3-6F8251C0F2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93579" y="4015756"/>
            <a:ext cx="3198421" cy="458141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1867" b="1">
                <a:solidFill>
                  <a:schemeClr val="tx1"/>
                </a:solidFill>
              </a:defRPr>
            </a:lvl1pPr>
            <a:lvl2pPr marL="461399" indent="0">
              <a:buNone/>
              <a:defRPr/>
            </a:lvl2pPr>
            <a:lvl3pPr marL="787343" indent="0">
              <a:buNone/>
              <a:defRPr/>
            </a:lvl3pPr>
            <a:lvl4pPr marL="1092119" indent="0">
              <a:buNone/>
              <a:defRPr/>
            </a:lvl4pPr>
            <a:lvl5pPr marL="1356681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FB7E5FCA-41FB-AF4E-942E-5209AD8A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93579" y="4884423"/>
            <a:ext cx="3198421" cy="458141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1867" b="1">
                <a:solidFill>
                  <a:schemeClr val="tx1"/>
                </a:solidFill>
              </a:defRPr>
            </a:lvl1pPr>
            <a:lvl2pPr marL="461399" indent="0">
              <a:buNone/>
              <a:defRPr/>
            </a:lvl2pPr>
            <a:lvl3pPr marL="787343" indent="0">
              <a:buNone/>
              <a:defRPr/>
            </a:lvl3pPr>
            <a:lvl4pPr marL="1092119" indent="0">
              <a:buNone/>
              <a:defRPr/>
            </a:lvl4pPr>
            <a:lvl5pPr marL="1356681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388492B3-3C49-2646-AF96-0D4B1BAE89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93579" y="5753088"/>
            <a:ext cx="3198421" cy="458141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1867" b="1">
                <a:solidFill>
                  <a:schemeClr val="tx1"/>
                </a:solidFill>
              </a:defRPr>
            </a:lvl1pPr>
            <a:lvl2pPr marL="461399" indent="0">
              <a:buNone/>
              <a:defRPr/>
            </a:lvl2pPr>
            <a:lvl3pPr marL="787343" indent="0">
              <a:buNone/>
              <a:defRPr/>
            </a:lvl3pPr>
            <a:lvl4pPr marL="1092119" indent="0">
              <a:buNone/>
              <a:defRPr/>
            </a:lvl4pPr>
            <a:lvl5pPr marL="1356681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B2BC9-CC48-3F4A-87D8-CDF07D3FB8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994399" y="2297197"/>
            <a:ext cx="203200" cy="432703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77">
                <a:solidFill>
                  <a:schemeClr val="bg1"/>
                </a:solidFill>
              </a:defRPr>
            </a:lvl1pPr>
            <a:lvl2pPr marL="461399" indent="0">
              <a:buNone/>
              <a:defRPr sz="177"/>
            </a:lvl2pPr>
            <a:lvl3pPr marL="787343" indent="0">
              <a:buNone/>
              <a:defRPr sz="177"/>
            </a:lvl3pPr>
            <a:lvl4pPr marL="1092119" indent="0">
              <a:buNone/>
              <a:defRPr sz="177"/>
            </a:lvl4pPr>
            <a:lvl5pPr marL="1356681" indent="0">
              <a:buNone/>
              <a:defRPr sz="177"/>
            </a:lvl5pPr>
          </a:lstStyle>
          <a:p>
            <a:pPr lvl="0"/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EDB62EC5-709A-4648-9363-E81A216B11D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994399" y="3165711"/>
            <a:ext cx="203200" cy="432703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77">
                <a:solidFill>
                  <a:schemeClr val="bg1"/>
                </a:solidFill>
              </a:defRPr>
            </a:lvl1pPr>
            <a:lvl2pPr marL="461399" indent="0">
              <a:buNone/>
              <a:defRPr sz="177"/>
            </a:lvl2pPr>
            <a:lvl3pPr marL="787343" indent="0">
              <a:buNone/>
              <a:defRPr sz="177"/>
            </a:lvl3pPr>
            <a:lvl4pPr marL="1092119" indent="0">
              <a:buNone/>
              <a:defRPr sz="177"/>
            </a:lvl4pPr>
            <a:lvl5pPr marL="1356681" indent="0">
              <a:buNone/>
              <a:defRPr sz="177"/>
            </a:lvl5pPr>
          </a:lstStyle>
          <a:p>
            <a:pPr lvl="0"/>
            <a:endParaRPr lang="en-US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34AB50C1-76C2-0D41-B35C-A21FB62A53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994399" y="4034223"/>
            <a:ext cx="203200" cy="432703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77">
                <a:solidFill>
                  <a:schemeClr val="bg1"/>
                </a:solidFill>
              </a:defRPr>
            </a:lvl1pPr>
            <a:lvl2pPr marL="461399" indent="0">
              <a:buNone/>
              <a:defRPr sz="177"/>
            </a:lvl2pPr>
            <a:lvl3pPr marL="787343" indent="0">
              <a:buNone/>
              <a:defRPr sz="177"/>
            </a:lvl3pPr>
            <a:lvl4pPr marL="1092119" indent="0">
              <a:buNone/>
              <a:defRPr sz="177"/>
            </a:lvl4pPr>
            <a:lvl5pPr marL="1356681" indent="0">
              <a:buNone/>
              <a:defRPr sz="177"/>
            </a:lvl5pPr>
          </a:lstStyle>
          <a:p>
            <a:pPr lvl="0"/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24F663A7-B88C-134F-86DB-0B84182A302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994399" y="4902739"/>
            <a:ext cx="203200" cy="432703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77">
                <a:solidFill>
                  <a:schemeClr val="bg1"/>
                </a:solidFill>
              </a:defRPr>
            </a:lvl1pPr>
            <a:lvl2pPr marL="461399" indent="0">
              <a:buNone/>
              <a:defRPr sz="177"/>
            </a:lvl2pPr>
            <a:lvl3pPr marL="787343" indent="0">
              <a:buNone/>
              <a:defRPr sz="177"/>
            </a:lvl3pPr>
            <a:lvl4pPr marL="1092119" indent="0">
              <a:buNone/>
              <a:defRPr sz="177"/>
            </a:lvl4pPr>
            <a:lvl5pPr marL="1356681" indent="0">
              <a:buNone/>
              <a:defRPr sz="177"/>
            </a:lvl5pPr>
          </a:lstStyle>
          <a:p>
            <a:pPr lvl="0"/>
            <a:endParaRPr lang="en-US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B0362B00-3EF2-524F-9D62-C8E733EFD18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994399" y="5771254"/>
            <a:ext cx="203200" cy="432703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77">
                <a:solidFill>
                  <a:schemeClr val="bg1"/>
                </a:solidFill>
              </a:defRPr>
            </a:lvl1pPr>
            <a:lvl2pPr marL="461399" indent="0">
              <a:buNone/>
              <a:defRPr sz="177"/>
            </a:lvl2pPr>
            <a:lvl3pPr marL="787343" indent="0">
              <a:buNone/>
              <a:defRPr sz="177"/>
            </a:lvl3pPr>
            <a:lvl4pPr marL="1092119" indent="0">
              <a:buNone/>
              <a:defRPr sz="177"/>
            </a:lvl4pPr>
            <a:lvl5pPr marL="1356681" indent="0">
              <a:buNone/>
              <a:defRPr sz="177"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0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1" y="1219200"/>
            <a:ext cx="10972803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72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8DCF36-8913-4FA7-8BE5-A7AB03183AB5}"/>
              </a:ext>
            </a:extLst>
          </p:cNvPr>
          <p:cNvSpPr/>
          <p:nvPr userDrawn="1"/>
        </p:nvSpPr>
        <p:spPr>
          <a:xfrm>
            <a:off x="-2201" y="3"/>
            <a:ext cx="12194201" cy="68579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7018" y="3357484"/>
            <a:ext cx="5383789" cy="451373"/>
          </a:xfrm>
        </p:spPr>
        <p:txBody>
          <a:bodyPr wrap="square" anchor="b" anchorCtr="0">
            <a:spAutoFit/>
          </a:bodyPr>
          <a:lstStyle>
            <a:lvl1pPr algn="l">
              <a:defRPr sz="2667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 Here&gt;</a:t>
            </a:r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17010" y="4055893"/>
            <a:ext cx="5383791" cy="2438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333" b="0">
                <a:solidFill>
                  <a:schemeClr val="bg1"/>
                </a:solidFill>
              </a:defRPr>
            </a:lvl1pPr>
            <a:lvl2pPr marL="385077" indent="0">
              <a:buNone/>
              <a:defRPr>
                <a:solidFill>
                  <a:schemeClr val="tx1"/>
                </a:solidFill>
              </a:defRPr>
            </a:lvl2pPr>
            <a:lvl3pPr marL="759572" indent="0">
              <a:buNone/>
              <a:defRPr>
                <a:solidFill>
                  <a:schemeClr val="tx1"/>
                </a:solidFill>
              </a:defRPr>
            </a:lvl3pPr>
            <a:lvl4pPr marL="1140415" indent="0">
              <a:buNone/>
              <a:defRPr>
                <a:solidFill>
                  <a:schemeClr val="tx1"/>
                </a:solidFill>
              </a:defRPr>
            </a:lvl4pPr>
            <a:lvl5pPr marL="1521258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&lt;Presenter Name Here&gt;</a:t>
            </a:r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16001" y="4322863"/>
            <a:ext cx="5385087" cy="2438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33" b="0">
                <a:solidFill>
                  <a:schemeClr val="bg1"/>
                </a:solidFill>
              </a:defRPr>
            </a:lvl1pPr>
            <a:lvl2pPr marL="385077" indent="0">
              <a:buNone/>
              <a:defRPr b="0">
                <a:solidFill>
                  <a:schemeClr val="bg1"/>
                </a:solidFill>
              </a:defRPr>
            </a:lvl2pPr>
            <a:lvl3pPr marL="759572" indent="0">
              <a:buNone/>
              <a:defRPr b="0">
                <a:solidFill>
                  <a:schemeClr val="bg1"/>
                </a:solidFill>
              </a:defRPr>
            </a:lvl3pPr>
            <a:lvl4pPr marL="1140415" indent="0">
              <a:buNone/>
              <a:defRPr b="0">
                <a:solidFill>
                  <a:schemeClr val="bg1"/>
                </a:solidFill>
              </a:defRPr>
            </a:lvl4pPr>
            <a:lvl5pPr marL="1521258" indent="0"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&lt;Presenter Title Here&gt;</a:t>
            </a: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16001" y="4589833"/>
            <a:ext cx="5385087" cy="2438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333" b="0" baseline="0">
                <a:solidFill>
                  <a:schemeClr val="bg1"/>
                </a:solidFill>
              </a:defRPr>
            </a:lvl1pPr>
            <a:lvl2pPr marL="385077" indent="0">
              <a:buNone/>
              <a:defRPr sz="1900" b="0">
                <a:solidFill>
                  <a:schemeClr val="bg1"/>
                </a:solidFill>
              </a:defRPr>
            </a:lvl2pPr>
            <a:lvl3pPr marL="759572" indent="0">
              <a:buNone/>
              <a:defRPr sz="1600" b="0">
                <a:solidFill>
                  <a:schemeClr val="bg1"/>
                </a:solidFill>
              </a:defRPr>
            </a:lvl3pPr>
            <a:lvl4pPr marL="1140415" indent="0">
              <a:buNone/>
              <a:defRPr sz="1500" b="0">
                <a:solidFill>
                  <a:schemeClr val="bg1"/>
                </a:solidFill>
              </a:defRPr>
            </a:lvl4pPr>
            <a:lvl5pPr marL="1521258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&lt;Presentation Date Here&gt;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1688D1-887F-42B6-9F4D-3A6F24EC9F2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38048" y="889844"/>
            <a:ext cx="2240944" cy="596720"/>
            <a:chOff x="118" y="883"/>
            <a:chExt cx="5528" cy="1472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4394EAF-E813-4F7B-A9F0-3DBC5387B51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" y="883"/>
              <a:ext cx="1469" cy="1472"/>
            </a:xfrm>
            <a:custGeom>
              <a:avLst/>
              <a:gdLst>
                <a:gd name="T0" fmla="*/ 408 w 621"/>
                <a:gd name="T1" fmla="*/ 507 h 620"/>
                <a:gd name="T2" fmla="*/ 445 w 621"/>
                <a:gd name="T3" fmla="*/ 538 h 620"/>
                <a:gd name="T4" fmla="*/ 439 w 621"/>
                <a:gd name="T5" fmla="*/ 593 h 620"/>
                <a:gd name="T6" fmla="*/ 386 w 621"/>
                <a:gd name="T7" fmla="*/ 564 h 620"/>
                <a:gd name="T8" fmla="*/ 575 w 621"/>
                <a:gd name="T9" fmla="*/ 331 h 620"/>
                <a:gd name="T10" fmla="*/ 621 w 621"/>
                <a:gd name="T11" fmla="*/ 321 h 620"/>
                <a:gd name="T12" fmla="*/ 621 w 621"/>
                <a:gd name="T13" fmla="*/ 299 h 620"/>
                <a:gd name="T14" fmla="*/ 575 w 621"/>
                <a:gd name="T15" fmla="*/ 289 h 620"/>
                <a:gd name="T16" fmla="*/ 524 w 621"/>
                <a:gd name="T17" fmla="*/ 257 h 620"/>
                <a:gd name="T18" fmla="*/ 556 w 621"/>
                <a:gd name="T19" fmla="*/ 208 h 620"/>
                <a:gd name="T20" fmla="*/ 583 w 621"/>
                <a:gd name="T21" fmla="*/ 161 h 620"/>
                <a:gd name="T22" fmla="*/ 550 w 621"/>
                <a:gd name="T23" fmla="*/ 198 h 620"/>
                <a:gd name="T24" fmla="*/ 487 w 621"/>
                <a:gd name="T25" fmla="*/ 177 h 620"/>
                <a:gd name="T26" fmla="*/ 528 w 621"/>
                <a:gd name="T27" fmla="*/ 159 h 620"/>
                <a:gd name="T28" fmla="*/ 537 w 621"/>
                <a:gd name="T29" fmla="*/ 98 h 620"/>
                <a:gd name="T30" fmla="*/ 510 w 621"/>
                <a:gd name="T31" fmla="*/ 137 h 620"/>
                <a:gd name="T32" fmla="*/ 454 w 621"/>
                <a:gd name="T33" fmla="*/ 143 h 620"/>
                <a:gd name="T34" fmla="*/ 491 w 621"/>
                <a:gd name="T35" fmla="*/ 116 h 620"/>
                <a:gd name="T36" fmla="*/ 478 w 621"/>
                <a:gd name="T37" fmla="*/ 48 h 620"/>
                <a:gd name="T38" fmla="*/ 416 w 621"/>
                <a:gd name="T39" fmla="*/ 66 h 620"/>
                <a:gd name="T40" fmla="*/ 387 w 621"/>
                <a:gd name="T41" fmla="*/ 104 h 620"/>
                <a:gd name="T42" fmla="*/ 384 w 621"/>
                <a:gd name="T43" fmla="*/ 55 h 620"/>
                <a:gd name="T44" fmla="*/ 365 w 621"/>
                <a:gd name="T45" fmla="*/ 4 h 620"/>
                <a:gd name="T46" fmla="*/ 344 w 621"/>
                <a:gd name="T47" fmla="*/ 47 h 620"/>
                <a:gd name="T48" fmla="*/ 325 w 621"/>
                <a:gd name="T49" fmla="*/ 91 h 620"/>
                <a:gd name="T50" fmla="*/ 319 w 621"/>
                <a:gd name="T51" fmla="*/ 45 h 620"/>
                <a:gd name="T52" fmla="*/ 311 w 621"/>
                <a:gd name="T53" fmla="*/ 0 h 620"/>
                <a:gd name="T54" fmla="*/ 311 w 621"/>
                <a:gd name="T55" fmla="*/ 620 h 620"/>
                <a:gd name="T56" fmla="*/ 317 w 621"/>
                <a:gd name="T57" fmla="*/ 575 h 620"/>
                <a:gd name="T58" fmla="*/ 338 w 621"/>
                <a:gd name="T59" fmla="*/ 619 h 620"/>
                <a:gd name="T60" fmla="*/ 353 w 621"/>
                <a:gd name="T61" fmla="*/ 571 h 620"/>
                <a:gd name="T62" fmla="*/ 331 w 621"/>
                <a:gd name="T63" fmla="*/ 529 h 620"/>
                <a:gd name="T64" fmla="*/ 311 w 621"/>
                <a:gd name="T65" fmla="*/ 484 h 620"/>
                <a:gd name="T66" fmla="*/ 311 w 621"/>
                <a:gd name="T67" fmla="*/ 136 h 620"/>
                <a:gd name="T68" fmla="*/ 409 w 621"/>
                <a:gd name="T69" fmla="*/ 113 h 620"/>
                <a:gd name="T70" fmla="*/ 403 w 621"/>
                <a:gd name="T71" fmla="*/ 162 h 620"/>
                <a:gd name="T72" fmla="*/ 512 w 621"/>
                <a:gd name="T73" fmla="*/ 222 h 620"/>
                <a:gd name="T74" fmla="*/ 477 w 621"/>
                <a:gd name="T75" fmla="*/ 258 h 620"/>
                <a:gd name="T76" fmla="*/ 459 w 621"/>
                <a:gd name="T77" fmla="*/ 402 h 620"/>
                <a:gd name="T78" fmla="*/ 479 w 621"/>
                <a:gd name="T79" fmla="*/ 451 h 620"/>
                <a:gd name="T80" fmla="*/ 504 w 621"/>
                <a:gd name="T81" fmla="*/ 491 h 620"/>
                <a:gd name="T82" fmla="*/ 572 w 621"/>
                <a:gd name="T83" fmla="*/ 478 h 620"/>
                <a:gd name="T84" fmla="*/ 553 w 621"/>
                <a:gd name="T85" fmla="*/ 417 h 620"/>
                <a:gd name="T86" fmla="*/ 518 w 621"/>
                <a:gd name="T87" fmla="*/ 384 h 620"/>
                <a:gd name="T88" fmla="*/ 565 w 621"/>
                <a:gd name="T89" fmla="*/ 385 h 620"/>
                <a:gd name="T90" fmla="*/ 616 w 621"/>
                <a:gd name="T91" fmla="*/ 365 h 620"/>
                <a:gd name="T92" fmla="*/ 574 w 621"/>
                <a:gd name="T93" fmla="*/ 346 h 620"/>
                <a:gd name="T94" fmla="*/ 530 w 621"/>
                <a:gd name="T95" fmla="*/ 328 h 620"/>
                <a:gd name="T96" fmla="*/ 483 w 621"/>
                <a:gd name="T97" fmla="*/ 510 h 620"/>
                <a:gd name="T98" fmla="*/ 430 w 621"/>
                <a:gd name="T99" fmla="*/ 494 h 620"/>
                <a:gd name="T100" fmla="*/ 387 w 621"/>
                <a:gd name="T101" fmla="*/ 467 h 620"/>
                <a:gd name="T102" fmla="*/ 425 w 621"/>
                <a:gd name="T103" fmla="*/ 498 h 620"/>
                <a:gd name="T104" fmla="*/ 477 w 621"/>
                <a:gd name="T105" fmla="*/ 517 h 620"/>
                <a:gd name="T106" fmla="*/ 522 w 621"/>
                <a:gd name="T107" fmla="*/ 538 h 620"/>
                <a:gd name="T108" fmla="*/ 483 w 621"/>
                <a:gd name="T109" fmla="*/ 51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1" h="620">
                  <a:moveTo>
                    <a:pt x="373" y="521"/>
                  </a:moveTo>
                  <a:cubicBezTo>
                    <a:pt x="385" y="517"/>
                    <a:pt x="397" y="512"/>
                    <a:pt x="408" y="507"/>
                  </a:cubicBezTo>
                  <a:cubicBezTo>
                    <a:pt x="431" y="546"/>
                    <a:pt x="431" y="546"/>
                    <a:pt x="431" y="546"/>
                  </a:cubicBezTo>
                  <a:cubicBezTo>
                    <a:pt x="432" y="546"/>
                    <a:pt x="444" y="539"/>
                    <a:pt x="445" y="538"/>
                  </a:cubicBezTo>
                  <a:cubicBezTo>
                    <a:pt x="468" y="577"/>
                    <a:pt x="468" y="577"/>
                    <a:pt x="468" y="577"/>
                  </a:cubicBezTo>
                  <a:cubicBezTo>
                    <a:pt x="459" y="583"/>
                    <a:pt x="449" y="588"/>
                    <a:pt x="439" y="593"/>
                  </a:cubicBezTo>
                  <a:cubicBezTo>
                    <a:pt x="420" y="552"/>
                    <a:pt x="420" y="552"/>
                    <a:pt x="420" y="552"/>
                  </a:cubicBezTo>
                  <a:cubicBezTo>
                    <a:pt x="409" y="557"/>
                    <a:pt x="398" y="561"/>
                    <a:pt x="386" y="564"/>
                  </a:cubicBezTo>
                  <a:lnTo>
                    <a:pt x="373" y="521"/>
                  </a:lnTo>
                  <a:close/>
                  <a:moveTo>
                    <a:pt x="575" y="331"/>
                  </a:moveTo>
                  <a:cubicBezTo>
                    <a:pt x="575" y="328"/>
                    <a:pt x="575" y="324"/>
                    <a:pt x="576" y="320"/>
                  </a:cubicBezTo>
                  <a:cubicBezTo>
                    <a:pt x="621" y="321"/>
                    <a:pt x="621" y="321"/>
                    <a:pt x="621" y="321"/>
                  </a:cubicBezTo>
                  <a:cubicBezTo>
                    <a:pt x="621" y="317"/>
                    <a:pt x="621" y="314"/>
                    <a:pt x="621" y="310"/>
                  </a:cubicBezTo>
                  <a:cubicBezTo>
                    <a:pt x="621" y="306"/>
                    <a:pt x="621" y="303"/>
                    <a:pt x="621" y="299"/>
                  </a:cubicBezTo>
                  <a:cubicBezTo>
                    <a:pt x="576" y="301"/>
                    <a:pt x="576" y="301"/>
                    <a:pt x="576" y="301"/>
                  </a:cubicBezTo>
                  <a:cubicBezTo>
                    <a:pt x="575" y="297"/>
                    <a:pt x="575" y="293"/>
                    <a:pt x="575" y="289"/>
                  </a:cubicBezTo>
                  <a:cubicBezTo>
                    <a:pt x="530" y="292"/>
                    <a:pt x="530" y="292"/>
                    <a:pt x="530" y="292"/>
                  </a:cubicBezTo>
                  <a:cubicBezTo>
                    <a:pt x="529" y="280"/>
                    <a:pt x="527" y="268"/>
                    <a:pt x="524" y="257"/>
                  </a:cubicBezTo>
                  <a:cubicBezTo>
                    <a:pt x="568" y="246"/>
                    <a:pt x="568" y="246"/>
                    <a:pt x="568" y="246"/>
                  </a:cubicBezTo>
                  <a:cubicBezTo>
                    <a:pt x="565" y="233"/>
                    <a:pt x="561" y="220"/>
                    <a:pt x="556" y="208"/>
                  </a:cubicBezTo>
                  <a:cubicBezTo>
                    <a:pt x="597" y="191"/>
                    <a:pt x="597" y="191"/>
                    <a:pt x="597" y="191"/>
                  </a:cubicBezTo>
                  <a:cubicBezTo>
                    <a:pt x="593" y="181"/>
                    <a:pt x="588" y="171"/>
                    <a:pt x="583" y="161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5" y="188"/>
                    <a:pt x="548" y="193"/>
                    <a:pt x="550" y="198"/>
                  </a:cubicBezTo>
                  <a:cubicBezTo>
                    <a:pt x="510" y="217"/>
                    <a:pt x="510" y="217"/>
                    <a:pt x="510" y="217"/>
                  </a:cubicBezTo>
                  <a:cubicBezTo>
                    <a:pt x="503" y="202"/>
                    <a:pt x="497" y="190"/>
                    <a:pt x="487" y="177"/>
                  </a:cubicBezTo>
                  <a:cubicBezTo>
                    <a:pt x="522" y="150"/>
                    <a:pt x="522" y="150"/>
                    <a:pt x="522" y="150"/>
                  </a:cubicBezTo>
                  <a:cubicBezTo>
                    <a:pt x="525" y="153"/>
                    <a:pt x="525" y="155"/>
                    <a:pt x="528" y="159"/>
                  </a:cubicBezTo>
                  <a:cubicBezTo>
                    <a:pt x="565" y="133"/>
                    <a:pt x="565" y="133"/>
                    <a:pt x="565" y="133"/>
                  </a:cubicBezTo>
                  <a:cubicBezTo>
                    <a:pt x="557" y="120"/>
                    <a:pt x="547" y="109"/>
                    <a:pt x="537" y="98"/>
                  </a:cubicBezTo>
                  <a:cubicBezTo>
                    <a:pt x="504" y="129"/>
                    <a:pt x="504" y="129"/>
                    <a:pt x="504" y="129"/>
                  </a:cubicBezTo>
                  <a:cubicBezTo>
                    <a:pt x="507" y="133"/>
                    <a:pt x="507" y="133"/>
                    <a:pt x="510" y="137"/>
                  </a:cubicBezTo>
                  <a:cubicBezTo>
                    <a:pt x="476" y="166"/>
                    <a:pt x="476" y="166"/>
                    <a:pt x="476" y="166"/>
                  </a:cubicBezTo>
                  <a:cubicBezTo>
                    <a:pt x="468" y="156"/>
                    <a:pt x="463" y="151"/>
                    <a:pt x="454" y="143"/>
                  </a:cubicBezTo>
                  <a:cubicBezTo>
                    <a:pt x="483" y="109"/>
                    <a:pt x="483" y="109"/>
                    <a:pt x="483" y="109"/>
                  </a:cubicBezTo>
                  <a:cubicBezTo>
                    <a:pt x="486" y="112"/>
                    <a:pt x="488" y="114"/>
                    <a:pt x="491" y="116"/>
                  </a:cubicBezTo>
                  <a:cubicBezTo>
                    <a:pt x="522" y="82"/>
                    <a:pt x="522" y="82"/>
                    <a:pt x="522" y="82"/>
                  </a:cubicBezTo>
                  <a:cubicBezTo>
                    <a:pt x="508" y="70"/>
                    <a:pt x="493" y="58"/>
                    <a:pt x="478" y="48"/>
                  </a:cubicBezTo>
                  <a:cubicBezTo>
                    <a:pt x="453" y="87"/>
                    <a:pt x="453" y="87"/>
                    <a:pt x="453" y="87"/>
                  </a:cubicBezTo>
                  <a:cubicBezTo>
                    <a:pt x="440" y="78"/>
                    <a:pt x="431" y="72"/>
                    <a:pt x="416" y="66"/>
                  </a:cubicBezTo>
                  <a:cubicBezTo>
                    <a:pt x="399" y="108"/>
                    <a:pt x="399" y="108"/>
                    <a:pt x="399" y="108"/>
                  </a:cubicBezTo>
                  <a:cubicBezTo>
                    <a:pt x="397" y="107"/>
                    <a:pt x="389" y="104"/>
                    <a:pt x="387" y="104"/>
                  </a:cubicBezTo>
                  <a:cubicBezTo>
                    <a:pt x="403" y="61"/>
                    <a:pt x="403" y="61"/>
                    <a:pt x="403" y="61"/>
                  </a:cubicBezTo>
                  <a:cubicBezTo>
                    <a:pt x="397" y="59"/>
                    <a:pt x="391" y="57"/>
                    <a:pt x="384" y="55"/>
                  </a:cubicBezTo>
                  <a:cubicBezTo>
                    <a:pt x="397" y="12"/>
                    <a:pt x="397" y="12"/>
                    <a:pt x="397" y="12"/>
                  </a:cubicBezTo>
                  <a:cubicBezTo>
                    <a:pt x="386" y="9"/>
                    <a:pt x="376" y="6"/>
                    <a:pt x="365" y="4"/>
                  </a:cubicBezTo>
                  <a:cubicBezTo>
                    <a:pt x="357" y="49"/>
                    <a:pt x="357" y="49"/>
                    <a:pt x="357" y="49"/>
                  </a:cubicBezTo>
                  <a:cubicBezTo>
                    <a:pt x="353" y="48"/>
                    <a:pt x="348" y="47"/>
                    <a:pt x="344" y="47"/>
                  </a:cubicBezTo>
                  <a:cubicBezTo>
                    <a:pt x="338" y="92"/>
                    <a:pt x="338" y="92"/>
                    <a:pt x="338" y="92"/>
                  </a:cubicBezTo>
                  <a:cubicBezTo>
                    <a:pt x="336" y="91"/>
                    <a:pt x="327" y="91"/>
                    <a:pt x="325" y="9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4" y="45"/>
                    <a:pt x="325" y="45"/>
                    <a:pt x="319" y="45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7" y="0"/>
                    <a:pt x="314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14" y="620"/>
                    <a:pt x="315" y="620"/>
                    <a:pt x="318" y="620"/>
                  </a:cubicBezTo>
                  <a:cubicBezTo>
                    <a:pt x="317" y="575"/>
                    <a:pt x="317" y="575"/>
                    <a:pt x="317" y="575"/>
                  </a:cubicBezTo>
                  <a:cubicBezTo>
                    <a:pt x="322" y="575"/>
                    <a:pt x="328" y="575"/>
                    <a:pt x="333" y="574"/>
                  </a:cubicBezTo>
                  <a:cubicBezTo>
                    <a:pt x="338" y="619"/>
                    <a:pt x="338" y="619"/>
                    <a:pt x="338" y="619"/>
                  </a:cubicBezTo>
                  <a:cubicBezTo>
                    <a:pt x="340" y="619"/>
                    <a:pt x="361" y="616"/>
                    <a:pt x="363" y="616"/>
                  </a:cubicBezTo>
                  <a:cubicBezTo>
                    <a:pt x="353" y="571"/>
                    <a:pt x="353" y="571"/>
                    <a:pt x="353" y="571"/>
                  </a:cubicBezTo>
                  <a:cubicBezTo>
                    <a:pt x="352" y="571"/>
                    <a:pt x="341" y="573"/>
                    <a:pt x="335" y="574"/>
                  </a:cubicBezTo>
                  <a:cubicBezTo>
                    <a:pt x="331" y="529"/>
                    <a:pt x="331" y="529"/>
                    <a:pt x="331" y="529"/>
                  </a:cubicBezTo>
                  <a:cubicBezTo>
                    <a:pt x="324" y="529"/>
                    <a:pt x="317" y="530"/>
                    <a:pt x="311" y="530"/>
                  </a:cubicBezTo>
                  <a:cubicBezTo>
                    <a:pt x="311" y="484"/>
                    <a:pt x="311" y="484"/>
                    <a:pt x="311" y="484"/>
                  </a:cubicBezTo>
                  <a:cubicBezTo>
                    <a:pt x="214" y="484"/>
                    <a:pt x="136" y="406"/>
                    <a:pt x="136" y="310"/>
                  </a:cubicBezTo>
                  <a:cubicBezTo>
                    <a:pt x="136" y="214"/>
                    <a:pt x="214" y="136"/>
                    <a:pt x="311" y="136"/>
                  </a:cubicBezTo>
                  <a:cubicBezTo>
                    <a:pt x="338" y="136"/>
                    <a:pt x="364" y="142"/>
                    <a:pt x="388" y="154"/>
                  </a:cubicBezTo>
                  <a:cubicBezTo>
                    <a:pt x="409" y="113"/>
                    <a:pt x="409" y="113"/>
                    <a:pt x="409" y="113"/>
                  </a:cubicBezTo>
                  <a:cubicBezTo>
                    <a:pt x="412" y="115"/>
                    <a:pt x="421" y="121"/>
                    <a:pt x="424" y="122"/>
                  </a:cubicBezTo>
                  <a:cubicBezTo>
                    <a:pt x="403" y="162"/>
                    <a:pt x="403" y="162"/>
                    <a:pt x="403" y="162"/>
                  </a:cubicBezTo>
                  <a:cubicBezTo>
                    <a:pt x="433" y="181"/>
                    <a:pt x="456" y="208"/>
                    <a:pt x="470" y="240"/>
                  </a:cubicBezTo>
                  <a:cubicBezTo>
                    <a:pt x="512" y="222"/>
                    <a:pt x="512" y="222"/>
                    <a:pt x="512" y="222"/>
                  </a:cubicBezTo>
                  <a:cubicBezTo>
                    <a:pt x="513" y="225"/>
                    <a:pt x="518" y="237"/>
                    <a:pt x="519" y="241"/>
                  </a:cubicBezTo>
                  <a:cubicBezTo>
                    <a:pt x="477" y="258"/>
                    <a:pt x="477" y="258"/>
                    <a:pt x="477" y="258"/>
                  </a:cubicBezTo>
                  <a:cubicBezTo>
                    <a:pt x="482" y="274"/>
                    <a:pt x="485" y="292"/>
                    <a:pt x="485" y="310"/>
                  </a:cubicBezTo>
                  <a:cubicBezTo>
                    <a:pt x="485" y="343"/>
                    <a:pt x="476" y="375"/>
                    <a:pt x="459" y="402"/>
                  </a:cubicBezTo>
                  <a:cubicBezTo>
                    <a:pt x="497" y="426"/>
                    <a:pt x="497" y="426"/>
                    <a:pt x="497" y="426"/>
                  </a:cubicBezTo>
                  <a:cubicBezTo>
                    <a:pt x="491" y="435"/>
                    <a:pt x="486" y="443"/>
                    <a:pt x="479" y="451"/>
                  </a:cubicBezTo>
                  <a:cubicBezTo>
                    <a:pt x="513" y="480"/>
                    <a:pt x="513" y="480"/>
                    <a:pt x="513" y="480"/>
                  </a:cubicBezTo>
                  <a:cubicBezTo>
                    <a:pt x="510" y="484"/>
                    <a:pt x="507" y="487"/>
                    <a:pt x="504" y="491"/>
                  </a:cubicBezTo>
                  <a:cubicBezTo>
                    <a:pt x="537" y="522"/>
                    <a:pt x="537" y="522"/>
                    <a:pt x="537" y="522"/>
                  </a:cubicBezTo>
                  <a:cubicBezTo>
                    <a:pt x="550" y="508"/>
                    <a:pt x="562" y="494"/>
                    <a:pt x="572" y="478"/>
                  </a:cubicBezTo>
                  <a:cubicBezTo>
                    <a:pt x="533" y="454"/>
                    <a:pt x="533" y="454"/>
                    <a:pt x="533" y="454"/>
                  </a:cubicBezTo>
                  <a:cubicBezTo>
                    <a:pt x="541" y="442"/>
                    <a:pt x="548" y="430"/>
                    <a:pt x="553" y="417"/>
                  </a:cubicBezTo>
                  <a:cubicBezTo>
                    <a:pt x="512" y="397"/>
                    <a:pt x="512" y="397"/>
                    <a:pt x="512" y="397"/>
                  </a:cubicBezTo>
                  <a:cubicBezTo>
                    <a:pt x="513" y="395"/>
                    <a:pt x="517" y="386"/>
                    <a:pt x="518" y="384"/>
                  </a:cubicBezTo>
                  <a:cubicBezTo>
                    <a:pt x="561" y="399"/>
                    <a:pt x="561" y="399"/>
                    <a:pt x="561" y="399"/>
                  </a:cubicBezTo>
                  <a:cubicBezTo>
                    <a:pt x="562" y="394"/>
                    <a:pt x="564" y="390"/>
                    <a:pt x="565" y="385"/>
                  </a:cubicBezTo>
                  <a:cubicBezTo>
                    <a:pt x="608" y="398"/>
                    <a:pt x="608" y="398"/>
                    <a:pt x="608" y="398"/>
                  </a:cubicBezTo>
                  <a:cubicBezTo>
                    <a:pt x="612" y="387"/>
                    <a:pt x="614" y="376"/>
                    <a:pt x="616" y="365"/>
                  </a:cubicBezTo>
                  <a:cubicBezTo>
                    <a:pt x="572" y="357"/>
                    <a:pt x="572" y="357"/>
                    <a:pt x="572" y="357"/>
                  </a:cubicBezTo>
                  <a:cubicBezTo>
                    <a:pt x="573" y="352"/>
                    <a:pt x="574" y="351"/>
                    <a:pt x="574" y="346"/>
                  </a:cubicBezTo>
                  <a:cubicBezTo>
                    <a:pt x="529" y="341"/>
                    <a:pt x="529" y="341"/>
                    <a:pt x="529" y="341"/>
                  </a:cubicBezTo>
                  <a:cubicBezTo>
                    <a:pt x="529" y="338"/>
                    <a:pt x="530" y="330"/>
                    <a:pt x="530" y="328"/>
                  </a:cubicBezTo>
                  <a:lnTo>
                    <a:pt x="575" y="331"/>
                  </a:lnTo>
                  <a:close/>
                  <a:moveTo>
                    <a:pt x="483" y="510"/>
                  </a:moveTo>
                  <a:cubicBezTo>
                    <a:pt x="454" y="476"/>
                    <a:pt x="454" y="476"/>
                    <a:pt x="454" y="476"/>
                  </a:cubicBezTo>
                  <a:cubicBezTo>
                    <a:pt x="445" y="484"/>
                    <a:pt x="440" y="488"/>
                    <a:pt x="430" y="494"/>
                  </a:cubicBezTo>
                  <a:cubicBezTo>
                    <a:pt x="406" y="456"/>
                    <a:pt x="406" y="456"/>
                    <a:pt x="406" y="456"/>
                  </a:cubicBezTo>
                  <a:cubicBezTo>
                    <a:pt x="403" y="457"/>
                    <a:pt x="387" y="467"/>
                    <a:pt x="387" y="467"/>
                  </a:cubicBezTo>
                  <a:cubicBezTo>
                    <a:pt x="408" y="507"/>
                    <a:pt x="408" y="507"/>
                    <a:pt x="408" y="507"/>
                  </a:cubicBezTo>
                  <a:cubicBezTo>
                    <a:pt x="408" y="507"/>
                    <a:pt x="425" y="498"/>
                    <a:pt x="425" y="498"/>
                  </a:cubicBezTo>
                  <a:cubicBezTo>
                    <a:pt x="449" y="536"/>
                    <a:pt x="449" y="536"/>
                    <a:pt x="449" y="536"/>
                  </a:cubicBezTo>
                  <a:cubicBezTo>
                    <a:pt x="459" y="531"/>
                    <a:pt x="468" y="524"/>
                    <a:pt x="477" y="517"/>
                  </a:cubicBezTo>
                  <a:cubicBezTo>
                    <a:pt x="505" y="552"/>
                    <a:pt x="505" y="552"/>
                    <a:pt x="505" y="552"/>
                  </a:cubicBezTo>
                  <a:cubicBezTo>
                    <a:pt x="511" y="547"/>
                    <a:pt x="516" y="543"/>
                    <a:pt x="522" y="538"/>
                  </a:cubicBezTo>
                  <a:cubicBezTo>
                    <a:pt x="491" y="504"/>
                    <a:pt x="491" y="504"/>
                    <a:pt x="491" y="504"/>
                  </a:cubicBezTo>
                  <a:cubicBezTo>
                    <a:pt x="488" y="506"/>
                    <a:pt x="486" y="508"/>
                    <a:pt x="483" y="510"/>
                  </a:cubicBez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0AC50494-4683-4979-AE33-03E1D8DEF3D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862" y="1358"/>
              <a:ext cx="3784" cy="491"/>
            </a:xfrm>
            <a:custGeom>
              <a:avLst/>
              <a:gdLst>
                <a:gd name="T0" fmla="*/ 0 w 1600"/>
                <a:gd name="T1" fmla="*/ 202 h 207"/>
                <a:gd name="T2" fmla="*/ 81 w 1600"/>
                <a:gd name="T3" fmla="*/ 175 h 207"/>
                <a:gd name="T4" fmla="*/ 235 w 1600"/>
                <a:gd name="T5" fmla="*/ 202 h 207"/>
                <a:gd name="T6" fmla="*/ 188 w 1600"/>
                <a:gd name="T7" fmla="*/ 18 h 207"/>
                <a:gd name="T8" fmla="*/ 108 w 1600"/>
                <a:gd name="T9" fmla="*/ 131 h 207"/>
                <a:gd name="T10" fmla="*/ 190 w 1600"/>
                <a:gd name="T11" fmla="*/ 131 h 207"/>
                <a:gd name="T12" fmla="*/ 486 w 1600"/>
                <a:gd name="T13" fmla="*/ 19 h 207"/>
                <a:gd name="T14" fmla="*/ 325 w 1600"/>
                <a:gd name="T15" fmla="*/ 202 h 207"/>
                <a:gd name="T16" fmla="*/ 386 w 1600"/>
                <a:gd name="T17" fmla="*/ 158 h 207"/>
                <a:gd name="T18" fmla="*/ 571 w 1600"/>
                <a:gd name="T19" fmla="*/ 89 h 207"/>
                <a:gd name="T20" fmla="*/ 481 w 1600"/>
                <a:gd name="T21" fmla="*/ 116 h 207"/>
                <a:gd name="T22" fmla="*/ 386 w 1600"/>
                <a:gd name="T23" fmla="*/ 65 h 207"/>
                <a:gd name="T24" fmla="*/ 509 w 1600"/>
                <a:gd name="T25" fmla="*/ 90 h 207"/>
                <a:gd name="T26" fmla="*/ 763 w 1600"/>
                <a:gd name="T27" fmla="*/ 19 h 207"/>
                <a:gd name="T28" fmla="*/ 602 w 1600"/>
                <a:gd name="T29" fmla="*/ 202 h 207"/>
                <a:gd name="T30" fmla="*/ 663 w 1600"/>
                <a:gd name="T31" fmla="*/ 158 h 207"/>
                <a:gd name="T32" fmla="*/ 848 w 1600"/>
                <a:gd name="T33" fmla="*/ 89 h 207"/>
                <a:gd name="T34" fmla="*/ 758 w 1600"/>
                <a:gd name="T35" fmla="*/ 116 h 207"/>
                <a:gd name="T36" fmla="*/ 663 w 1600"/>
                <a:gd name="T37" fmla="*/ 65 h 207"/>
                <a:gd name="T38" fmla="*/ 786 w 1600"/>
                <a:gd name="T39" fmla="*/ 90 h 207"/>
                <a:gd name="T40" fmla="*/ 866 w 1600"/>
                <a:gd name="T41" fmla="*/ 19 h 207"/>
                <a:gd name="T42" fmla="*/ 1134 w 1600"/>
                <a:gd name="T43" fmla="*/ 65 h 207"/>
                <a:gd name="T44" fmla="*/ 1030 w 1600"/>
                <a:gd name="T45" fmla="*/ 202 h 207"/>
                <a:gd name="T46" fmla="*/ 969 w 1600"/>
                <a:gd name="T47" fmla="*/ 65 h 207"/>
                <a:gd name="T48" fmla="*/ 866 w 1600"/>
                <a:gd name="T49" fmla="*/ 19 h 207"/>
                <a:gd name="T50" fmla="*/ 1230 w 1600"/>
                <a:gd name="T51" fmla="*/ 19 h 207"/>
                <a:gd name="T52" fmla="*/ 1169 w 1600"/>
                <a:gd name="T53" fmla="*/ 202 h 207"/>
                <a:gd name="T54" fmla="*/ 1416 w 1600"/>
                <a:gd name="T55" fmla="*/ 14 h 207"/>
                <a:gd name="T56" fmla="*/ 1416 w 1600"/>
                <a:gd name="T57" fmla="*/ 207 h 207"/>
                <a:gd name="T58" fmla="*/ 1416 w 1600"/>
                <a:gd name="T59" fmla="*/ 14 h 207"/>
                <a:gd name="T60" fmla="*/ 1332 w 1600"/>
                <a:gd name="T61" fmla="*/ 110 h 207"/>
                <a:gd name="T62" fmla="*/ 1501 w 1600"/>
                <a:gd name="T63" fmla="*/ 111 h 207"/>
                <a:gd name="T64" fmla="*/ 1585 w 1600"/>
                <a:gd name="T65" fmla="*/ 19 h 207"/>
                <a:gd name="T66" fmla="*/ 1589 w 1600"/>
                <a:gd name="T67" fmla="*/ 15 h 207"/>
                <a:gd name="T68" fmla="*/ 1581 w 1600"/>
                <a:gd name="T69" fmla="*/ 9 h 207"/>
                <a:gd name="T70" fmla="*/ 1574 w 1600"/>
                <a:gd name="T71" fmla="*/ 28 h 207"/>
                <a:gd name="T72" fmla="*/ 1578 w 1600"/>
                <a:gd name="T73" fmla="*/ 21 h 207"/>
                <a:gd name="T74" fmla="*/ 1584 w 1600"/>
                <a:gd name="T75" fmla="*/ 23 h 207"/>
                <a:gd name="T76" fmla="*/ 1590 w 1600"/>
                <a:gd name="T77" fmla="*/ 28 h 207"/>
                <a:gd name="T78" fmla="*/ 1585 w 1600"/>
                <a:gd name="T79" fmla="*/ 19 h 207"/>
                <a:gd name="T80" fmla="*/ 1579 w 1600"/>
                <a:gd name="T81" fmla="*/ 18 h 207"/>
                <a:gd name="T82" fmla="*/ 1581 w 1600"/>
                <a:gd name="T83" fmla="*/ 12 h 207"/>
                <a:gd name="T84" fmla="*/ 1580 w 1600"/>
                <a:gd name="T85" fmla="*/ 18 h 207"/>
                <a:gd name="T86" fmla="*/ 1563 w 1600"/>
                <a:gd name="T87" fmla="*/ 18 h 207"/>
                <a:gd name="T88" fmla="*/ 1600 w 1600"/>
                <a:gd name="T89" fmla="*/ 18 h 207"/>
                <a:gd name="T90" fmla="*/ 1581 w 1600"/>
                <a:gd name="T91" fmla="*/ 33 h 207"/>
                <a:gd name="T92" fmla="*/ 1581 w 1600"/>
                <a:gd name="T93" fmla="*/ 4 h 207"/>
                <a:gd name="T94" fmla="*/ 1581 w 1600"/>
                <a:gd name="T95" fmla="*/ 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0" h="207">
                  <a:moveTo>
                    <a:pt x="115" y="18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35" y="202"/>
                    <a:pt x="235" y="202"/>
                    <a:pt x="235" y="202"/>
                  </a:cubicBezTo>
                  <a:cubicBezTo>
                    <a:pt x="303" y="202"/>
                    <a:pt x="303" y="202"/>
                    <a:pt x="303" y="202"/>
                  </a:cubicBezTo>
                  <a:cubicBezTo>
                    <a:pt x="188" y="18"/>
                    <a:pt x="188" y="18"/>
                    <a:pt x="188" y="18"/>
                  </a:cubicBezTo>
                  <a:lnTo>
                    <a:pt x="115" y="18"/>
                  </a:lnTo>
                  <a:close/>
                  <a:moveTo>
                    <a:pt x="108" y="131"/>
                  </a:moveTo>
                  <a:cubicBezTo>
                    <a:pt x="149" y="65"/>
                    <a:pt x="149" y="65"/>
                    <a:pt x="149" y="65"/>
                  </a:cubicBezTo>
                  <a:cubicBezTo>
                    <a:pt x="190" y="131"/>
                    <a:pt x="190" y="131"/>
                    <a:pt x="190" y="131"/>
                  </a:cubicBezTo>
                  <a:lnTo>
                    <a:pt x="108" y="131"/>
                  </a:lnTo>
                  <a:close/>
                  <a:moveTo>
                    <a:pt x="486" y="19"/>
                  </a:moveTo>
                  <a:cubicBezTo>
                    <a:pt x="325" y="19"/>
                    <a:pt x="325" y="19"/>
                    <a:pt x="325" y="19"/>
                  </a:cubicBezTo>
                  <a:cubicBezTo>
                    <a:pt x="325" y="202"/>
                    <a:pt x="325" y="202"/>
                    <a:pt x="325" y="202"/>
                  </a:cubicBezTo>
                  <a:cubicBezTo>
                    <a:pt x="386" y="202"/>
                    <a:pt x="386" y="202"/>
                    <a:pt x="386" y="202"/>
                  </a:cubicBezTo>
                  <a:cubicBezTo>
                    <a:pt x="386" y="158"/>
                    <a:pt x="386" y="158"/>
                    <a:pt x="386" y="158"/>
                  </a:cubicBezTo>
                  <a:cubicBezTo>
                    <a:pt x="396" y="158"/>
                    <a:pt x="468" y="158"/>
                    <a:pt x="485" y="158"/>
                  </a:cubicBezTo>
                  <a:cubicBezTo>
                    <a:pt x="535" y="158"/>
                    <a:pt x="571" y="146"/>
                    <a:pt x="571" y="89"/>
                  </a:cubicBezTo>
                  <a:cubicBezTo>
                    <a:pt x="571" y="31"/>
                    <a:pt x="535" y="19"/>
                    <a:pt x="486" y="19"/>
                  </a:cubicBezTo>
                  <a:close/>
                  <a:moveTo>
                    <a:pt x="481" y="116"/>
                  </a:moveTo>
                  <a:cubicBezTo>
                    <a:pt x="468" y="116"/>
                    <a:pt x="397" y="116"/>
                    <a:pt x="386" y="116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6" y="65"/>
                    <a:pt x="463" y="65"/>
                    <a:pt x="480" y="65"/>
                  </a:cubicBezTo>
                  <a:cubicBezTo>
                    <a:pt x="503" y="65"/>
                    <a:pt x="509" y="71"/>
                    <a:pt x="509" y="90"/>
                  </a:cubicBezTo>
                  <a:cubicBezTo>
                    <a:pt x="509" y="110"/>
                    <a:pt x="503" y="116"/>
                    <a:pt x="481" y="116"/>
                  </a:cubicBezTo>
                  <a:close/>
                  <a:moveTo>
                    <a:pt x="763" y="19"/>
                  </a:moveTo>
                  <a:cubicBezTo>
                    <a:pt x="602" y="19"/>
                    <a:pt x="602" y="19"/>
                    <a:pt x="602" y="19"/>
                  </a:cubicBezTo>
                  <a:cubicBezTo>
                    <a:pt x="602" y="202"/>
                    <a:pt x="602" y="202"/>
                    <a:pt x="602" y="202"/>
                  </a:cubicBezTo>
                  <a:cubicBezTo>
                    <a:pt x="663" y="202"/>
                    <a:pt x="663" y="202"/>
                    <a:pt x="663" y="202"/>
                  </a:cubicBezTo>
                  <a:cubicBezTo>
                    <a:pt x="663" y="158"/>
                    <a:pt x="663" y="158"/>
                    <a:pt x="663" y="158"/>
                  </a:cubicBezTo>
                  <a:cubicBezTo>
                    <a:pt x="673" y="158"/>
                    <a:pt x="745" y="158"/>
                    <a:pt x="762" y="158"/>
                  </a:cubicBezTo>
                  <a:cubicBezTo>
                    <a:pt x="812" y="158"/>
                    <a:pt x="848" y="146"/>
                    <a:pt x="848" y="89"/>
                  </a:cubicBezTo>
                  <a:cubicBezTo>
                    <a:pt x="848" y="31"/>
                    <a:pt x="812" y="19"/>
                    <a:pt x="763" y="19"/>
                  </a:cubicBezTo>
                  <a:close/>
                  <a:moveTo>
                    <a:pt x="758" y="116"/>
                  </a:moveTo>
                  <a:cubicBezTo>
                    <a:pt x="745" y="116"/>
                    <a:pt x="674" y="116"/>
                    <a:pt x="663" y="116"/>
                  </a:cubicBezTo>
                  <a:cubicBezTo>
                    <a:pt x="663" y="65"/>
                    <a:pt x="663" y="65"/>
                    <a:pt x="663" y="65"/>
                  </a:cubicBezTo>
                  <a:cubicBezTo>
                    <a:pt x="663" y="65"/>
                    <a:pt x="740" y="65"/>
                    <a:pt x="757" y="65"/>
                  </a:cubicBezTo>
                  <a:cubicBezTo>
                    <a:pt x="780" y="65"/>
                    <a:pt x="786" y="71"/>
                    <a:pt x="786" y="90"/>
                  </a:cubicBezTo>
                  <a:cubicBezTo>
                    <a:pt x="786" y="110"/>
                    <a:pt x="780" y="116"/>
                    <a:pt x="758" y="116"/>
                  </a:cubicBezTo>
                  <a:close/>
                  <a:moveTo>
                    <a:pt x="866" y="19"/>
                  </a:moveTo>
                  <a:cubicBezTo>
                    <a:pt x="1134" y="19"/>
                    <a:pt x="1134" y="19"/>
                    <a:pt x="1134" y="19"/>
                  </a:cubicBezTo>
                  <a:cubicBezTo>
                    <a:pt x="1134" y="65"/>
                    <a:pt x="1134" y="65"/>
                    <a:pt x="1134" y="65"/>
                  </a:cubicBezTo>
                  <a:cubicBezTo>
                    <a:pt x="1030" y="65"/>
                    <a:pt x="1030" y="65"/>
                    <a:pt x="1030" y="65"/>
                  </a:cubicBezTo>
                  <a:cubicBezTo>
                    <a:pt x="1030" y="202"/>
                    <a:pt x="1030" y="202"/>
                    <a:pt x="1030" y="202"/>
                  </a:cubicBezTo>
                  <a:cubicBezTo>
                    <a:pt x="969" y="202"/>
                    <a:pt x="969" y="202"/>
                    <a:pt x="969" y="202"/>
                  </a:cubicBezTo>
                  <a:cubicBezTo>
                    <a:pt x="969" y="65"/>
                    <a:pt x="969" y="65"/>
                    <a:pt x="969" y="65"/>
                  </a:cubicBezTo>
                  <a:cubicBezTo>
                    <a:pt x="866" y="65"/>
                    <a:pt x="866" y="65"/>
                    <a:pt x="866" y="65"/>
                  </a:cubicBezTo>
                  <a:lnTo>
                    <a:pt x="866" y="19"/>
                  </a:lnTo>
                  <a:close/>
                  <a:moveTo>
                    <a:pt x="1169" y="19"/>
                  </a:moveTo>
                  <a:cubicBezTo>
                    <a:pt x="1230" y="19"/>
                    <a:pt x="1230" y="19"/>
                    <a:pt x="1230" y="19"/>
                  </a:cubicBezTo>
                  <a:cubicBezTo>
                    <a:pt x="1230" y="202"/>
                    <a:pt x="1230" y="202"/>
                    <a:pt x="1230" y="202"/>
                  </a:cubicBezTo>
                  <a:cubicBezTo>
                    <a:pt x="1169" y="202"/>
                    <a:pt x="1169" y="202"/>
                    <a:pt x="1169" y="202"/>
                  </a:cubicBezTo>
                  <a:lnTo>
                    <a:pt x="1169" y="19"/>
                  </a:lnTo>
                  <a:close/>
                  <a:moveTo>
                    <a:pt x="1416" y="14"/>
                  </a:moveTo>
                  <a:cubicBezTo>
                    <a:pt x="1312" y="14"/>
                    <a:pt x="1265" y="30"/>
                    <a:pt x="1265" y="111"/>
                  </a:cubicBezTo>
                  <a:cubicBezTo>
                    <a:pt x="1265" y="191"/>
                    <a:pt x="1311" y="207"/>
                    <a:pt x="1416" y="207"/>
                  </a:cubicBezTo>
                  <a:cubicBezTo>
                    <a:pt x="1520" y="207"/>
                    <a:pt x="1567" y="191"/>
                    <a:pt x="1567" y="110"/>
                  </a:cubicBezTo>
                  <a:cubicBezTo>
                    <a:pt x="1567" y="30"/>
                    <a:pt x="1520" y="14"/>
                    <a:pt x="1416" y="14"/>
                  </a:cubicBezTo>
                  <a:close/>
                  <a:moveTo>
                    <a:pt x="1416" y="162"/>
                  </a:moveTo>
                  <a:cubicBezTo>
                    <a:pt x="1350" y="162"/>
                    <a:pt x="1332" y="158"/>
                    <a:pt x="1332" y="110"/>
                  </a:cubicBezTo>
                  <a:cubicBezTo>
                    <a:pt x="1332" y="63"/>
                    <a:pt x="1350" y="60"/>
                    <a:pt x="1416" y="60"/>
                  </a:cubicBezTo>
                  <a:cubicBezTo>
                    <a:pt x="1481" y="60"/>
                    <a:pt x="1501" y="63"/>
                    <a:pt x="1501" y="111"/>
                  </a:cubicBezTo>
                  <a:cubicBezTo>
                    <a:pt x="1501" y="158"/>
                    <a:pt x="1483" y="162"/>
                    <a:pt x="1416" y="162"/>
                  </a:cubicBezTo>
                  <a:close/>
                  <a:moveTo>
                    <a:pt x="1585" y="19"/>
                  </a:moveTo>
                  <a:cubicBezTo>
                    <a:pt x="1585" y="19"/>
                    <a:pt x="1585" y="19"/>
                    <a:pt x="1585" y="19"/>
                  </a:cubicBezTo>
                  <a:cubicBezTo>
                    <a:pt x="1588" y="18"/>
                    <a:pt x="1589" y="17"/>
                    <a:pt x="1589" y="15"/>
                  </a:cubicBezTo>
                  <a:cubicBezTo>
                    <a:pt x="1589" y="13"/>
                    <a:pt x="1588" y="11"/>
                    <a:pt x="1587" y="11"/>
                  </a:cubicBezTo>
                  <a:cubicBezTo>
                    <a:pt x="1586" y="10"/>
                    <a:pt x="1585" y="9"/>
                    <a:pt x="1581" y="9"/>
                  </a:cubicBezTo>
                  <a:cubicBezTo>
                    <a:pt x="1578" y="9"/>
                    <a:pt x="1576" y="9"/>
                    <a:pt x="1574" y="10"/>
                  </a:cubicBezTo>
                  <a:cubicBezTo>
                    <a:pt x="1574" y="28"/>
                    <a:pt x="1574" y="28"/>
                    <a:pt x="1574" y="28"/>
                  </a:cubicBezTo>
                  <a:cubicBezTo>
                    <a:pt x="1578" y="28"/>
                    <a:pt x="1578" y="28"/>
                    <a:pt x="1578" y="28"/>
                  </a:cubicBezTo>
                  <a:cubicBezTo>
                    <a:pt x="1578" y="21"/>
                    <a:pt x="1578" y="21"/>
                    <a:pt x="1578" y="21"/>
                  </a:cubicBezTo>
                  <a:cubicBezTo>
                    <a:pt x="1580" y="21"/>
                    <a:pt x="1580" y="21"/>
                    <a:pt x="1580" y="21"/>
                  </a:cubicBezTo>
                  <a:cubicBezTo>
                    <a:pt x="1583" y="21"/>
                    <a:pt x="1584" y="22"/>
                    <a:pt x="1584" y="23"/>
                  </a:cubicBezTo>
                  <a:cubicBezTo>
                    <a:pt x="1585" y="26"/>
                    <a:pt x="1585" y="27"/>
                    <a:pt x="1586" y="28"/>
                  </a:cubicBezTo>
                  <a:cubicBezTo>
                    <a:pt x="1590" y="28"/>
                    <a:pt x="1590" y="28"/>
                    <a:pt x="1590" y="28"/>
                  </a:cubicBezTo>
                  <a:cubicBezTo>
                    <a:pt x="1590" y="27"/>
                    <a:pt x="1589" y="26"/>
                    <a:pt x="1589" y="23"/>
                  </a:cubicBezTo>
                  <a:cubicBezTo>
                    <a:pt x="1588" y="21"/>
                    <a:pt x="1587" y="20"/>
                    <a:pt x="1585" y="19"/>
                  </a:cubicBezTo>
                  <a:close/>
                  <a:moveTo>
                    <a:pt x="1580" y="18"/>
                  </a:moveTo>
                  <a:cubicBezTo>
                    <a:pt x="1579" y="18"/>
                    <a:pt x="1579" y="18"/>
                    <a:pt x="1579" y="18"/>
                  </a:cubicBezTo>
                  <a:cubicBezTo>
                    <a:pt x="1579" y="12"/>
                    <a:pt x="1579" y="12"/>
                    <a:pt x="1579" y="12"/>
                  </a:cubicBezTo>
                  <a:cubicBezTo>
                    <a:pt x="1579" y="12"/>
                    <a:pt x="1580" y="12"/>
                    <a:pt x="1581" y="12"/>
                  </a:cubicBezTo>
                  <a:cubicBezTo>
                    <a:pt x="1583" y="12"/>
                    <a:pt x="1585" y="13"/>
                    <a:pt x="1585" y="15"/>
                  </a:cubicBezTo>
                  <a:cubicBezTo>
                    <a:pt x="1585" y="17"/>
                    <a:pt x="1583" y="18"/>
                    <a:pt x="1580" y="18"/>
                  </a:cubicBezTo>
                  <a:close/>
                  <a:moveTo>
                    <a:pt x="1581" y="0"/>
                  </a:moveTo>
                  <a:cubicBezTo>
                    <a:pt x="1571" y="0"/>
                    <a:pt x="1563" y="8"/>
                    <a:pt x="1563" y="18"/>
                  </a:cubicBezTo>
                  <a:cubicBezTo>
                    <a:pt x="1563" y="29"/>
                    <a:pt x="1571" y="37"/>
                    <a:pt x="1581" y="37"/>
                  </a:cubicBezTo>
                  <a:cubicBezTo>
                    <a:pt x="1592" y="37"/>
                    <a:pt x="1600" y="29"/>
                    <a:pt x="1600" y="18"/>
                  </a:cubicBezTo>
                  <a:cubicBezTo>
                    <a:pt x="1600" y="8"/>
                    <a:pt x="1592" y="0"/>
                    <a:pt x="1581" y="0"/>
                  </a:cubicBezTo>
                  <a:close/>
                  <a:moveTo>
                    <a:pt x="1581" y="33"/>
                  </a:moveTo>
                  <a:cubicBezTo>
                    <a:pt x="1573" y="33"/>
                    <a:pt x="1567" y="26"/>
                    <a:pt x="1567" y="18"/>
                  </a:cubicBezTo>
                  <a:cubicBezTo>
                    <a:pt x="1567" y="10"/>
                    <a:pt x="1573" y="4"/>
                    <a:pt x="1581" y="4"/>
                  </a:cubicBezTo>
                  <a:cubicBezTo>
                    <a:pt x="1589" y="4"/>
                    <a:pt x="1595" y="10"/>
                    <a:pt x="1595" y="19"/>
                  </a:cubicBezTo>
                  <a:cubicBezTo>
                    <a:pt x="1595" y="26"/>
                    <a:pt x="1589" y="33"/>
                    <a:pt x="1581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61" name="Freeform 5">
            <a:extLst>
              <a:ext uri="{FF2B5EF4-FFF2-40B4-BE49-F238E27FC236}">
                <a16:creationId xmlns:a16="http://schemas.microsoft.com/office/drawing/2014/main" id="{293E14B8-96E7-46FF-9846-C1E60B7ACB5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3373" y="61709"/>
            <a:ext cx="5819041" cy="6734584"/>
          </a:xfrm>
          <a:custGeom>
            <a:avLst/>
            <a:gdLst>
              <a:gd name="T0" fmla="*/ 348 w 871"/>
              <a:gd name="T1" fmla="*/ 0 h 1009"/>
              <a:gd name="T2" fmla="*/ 527 w 871"/>
              <a:gd name="T3" fmla="*/ 4 h 1009"/>
              <a:gd name="T4" fmla="*/ 661 w 871"/>
              <a:gd name="T5" fmla="*/ 46 h 1009"/>
              <a:gd name="T6" fmla="*/ 871 w 871"/>
              <a:gd name="T7" fmla="*/ 4 h 1009"/>
              <a:gd name="T8" fmla="*/ 279 w 871"/>
              <a:gd name="T9" fmla="*/ 115 h 1009"/>
              <a:gd name="T10" fmla="*/ 486 w 871"/>
              <a:gd name="T11" fmla="*/ 69 h 1009"/>
              <a:gd name="T12" fmla="*/ 665 w 871"/>
              <a:gd name="T13" fmla="*/ 73 h 1009"/>
              <a:gd name="T14" fmla="*/ 798 w 871"/>
              <a:gd name="T15" fmla="*/ 115 h 1009"/>
              <a:gd name="T16" fmla="*/ 252 w 871"/>
              <a:gd name="T17" fmla="*/ 142 h 1009"/>
              <a:gd name="T18" fmla="*/ 455 w 871"/>
              <a:gd name="T19" fmla="*/ 138 h 1009"/>
              <a:gd name="T20" fmla="*/ 592 w 871"/>
              <a:gd name="T21" fmla="*/ 184 h 1009"/>
              <a:gd name="T22" fmla="*/ 692 w 871"/>
              <a:gd name="T23" fmla="*/ 184 h 1009"/>
              <a:gd name="T24" fmla="*/ 871 w 871"/>
              <a:gd name="T25" fmla="*/ 180 h 1009"/>
              <a:gd name="T26" fmla="*/ 317 w 871"/>
              <a:gd name="T27" fmla="*/ 207 h 1009"/>
              <a:gd name="T28" fmla="*/ 486 w 871"/>
              <a:gd name="T29" fmla="*/ 207 h 1009"/>
              <a:gd name="T30" fmla="*/ 665 w 871"/>
              <a:gd name="T31" fmla="*/ 248 h 1009"/>
              <a:gd name="T32" fmla="*/ 798 w 871"/>
              <a:gd name="T33" fmla="*/ 252 h 1009"/>
              <a:gd name="T34" fmla="*/ 46 w 871"/>
              <a:gd name="T35" fmla="*/ 279 h 1009"/>
              <a:gd name="T36" fmla="*/ 248 w 871"/>
              <a:gd name="T37" fmla="*/ 275 h 1009"/>
              <a:gd name="T38" fmla="*/ 413 w 871"/>
              <a:gd name="T39" fmla="*/ 279 h 1009"/>
              <a:gd name="T40" fmla="*/ 596 w 871"/>
              <a:gd name="T41" fmla="*/ 279 h 1009"/>
              <a:gd name="T42" fmla="*/ 734 w 871"/>
              <a:gd name="T43" fmla="*/ 317 h 1009"/>
              <a:gd name="T44" fmla="*/ 867 w 871"/>
              <a:gd name="T45" fmla="*/ 275 h 1009"/>
              <a:gd name="T46" fmla="*/ 348 w 871"/>
              <a:gd name="T47" fmla="*/ 344 h 1009"/>
              <a:gd name="T48" fmla="*/ 527 w 871"/>
              <a:gd name="T49" fmla="*/ 348 h 1009"/>
              <a:gd name="T50" fmla="*/ 661 w 871"/>
              <a:gd name="T51" fmla="*/ 390 h 1009"/>
              <a:gd name="T52" fmla="*/ 802 w 871"/>
              <a:gd name="T53" fmla="*/ 348 h 1009"/>
              <a:gd name="T54" fmla="*/ 386 w 871"/>
              <a:gd name="T55" fmla="*/ 413 h 1009"/>
              <a:gd name="T56" fmla="*/ 527 w 871"/>
              <a:gd name="T57" fmla="*/ 455 h 1009"/>
              <a:gd name="T58" fmla="*/ 623 w 871"/>
              <a:gd name="T59" fmla="*/ 459 h 1009"/>
              <a:gd name="T60" fmla="*/ 802 w 871"/>
              <a:gd name="T61" fmla="*/ 455 h 1009"/>
              <a:gd name="T62" fmla="*/ 248 w 871"/>
              <a:gd name="T63" fmla="*/ 482 h 1009"/>
              <a:gd name="T64" fmla="*/ 417 w 871"/>
              <a:gd name="T65" fmla="*/ 482 h 1009"/>
              <a:gd name="T66" fmla="*/ 596 w 871"/>
              <a:gd name="T67" fmla="*/ 486 h 1009"/>
              <a:gd name="T68" fmla="*/ 730 w 871"/>
              <a:gd name="T69" fmla="*/ 527 h 1009"/>
              <a:gd name="T70" fmla="*/ 871 w 871"/>
              <a:gd name="T71" fmla="*/ 486 h 1009"/>
              <a:gd name="T72" fmla="*/ 455 w 871"/>
              <a:gd name="T73" fmla="*/ 550 h 1009"/>
              <a:gd name="T74" fmla="*/ 592 w 871"/>
              <a:gd name="T75" fmla="*/ 596 h 1009"/>
              <a:gd name="T76" fmla="*/ 692 w 871"/>
              <a:gd name="T77" fmla="*/ 596 h 1009"/>
              <a:gd name="T78" fmla="*/ 871 w 871"/>
              <a:gd name="T79" fmla="*/ 592 h 1009"/>
              <a:gd name="T80" fmla="*/ 317 w 871"/>
              <a:gd name="T81" fmla="*/ 619 h 1009"/>
              <a:gd name="T82" fmla="*/ 486 w 871"/>
              <a:gd name="T83" fmla="*/ 619 h 1009"/>
              <a:gd name="T84" fmla="*/ 665 w 871"/>
              <a:gd name="T85" fmla="*/ 661 h 1009"/>
              <a:gd name="T86" fmla="*/ 798 w 871"/>
              <a:gd name="T87" fmla="*/ 665 h 1009"/>
              <a:gd name="T88" fmla="*/ 321 w 871"/>
              <a:gd name="T89" fmla="*/ 692 h 1009"/>
              <a:gd name="T90" fmla="*/ 523 w 871"/>
              <a:gd name="T91" fmla="*/ 688 h 1009"/>
              <a:gd name="T92" fmla="*/ 619 w 871"/>
              <a:gd name="T93" fmla="*/ 692 h 1009"/>
              <a:gd name="T94" fmla="*/ 761 w 871"/>
              <a:gd name="T95" fmla="*/ 734 h 1009"/>
              <a:gd name="T96" fmla="*/ 321 w 871"/>
              <a:gd name="T97" fmla="*/ 799 h 1009"/>
              <a:gd name="T98" fmla="*/ 455 w 871"/>
              <a:gd name="T99" fmla="*/ 757 h 1009"/>
              <a:gd name="T100" fmla="*/ 623 w 871"/>
              <a:gd name="T101" fmla="*/ 757 h 1009"/>
              <a:gd name="T102" fmla="*/ 757 w 871"/>
              <a:gd name="T103" fmla="*/ 799 h 1009"/>
              <a:gd name="T104" fmla="*/ 455 w 871"/>
              <a:gd name="T105" fmla="*/ 871 h 1009"/>
              <a:gd name="T106" fmla="*/ 596 w 871"/>
              <a:gd name="T107" fmla="*/ 830 h 1009"/>
              <a:gd name="T108" fmla="*/ 798 w 871"/>
              <a:gd name="T109" fmla="*/ 826 h 1009"/>
              <a:gd name="T110" fmla="*/ 417 w 871"/>
              <a:gd name="T111" fmla="*/ 894 h 1009"/>
              <a:gd name="T112" fmla="*/ 554 w 871"/>
              <a:gd name="T113" fmla="*/ 894 h 1009"/>
              <a:gd name="T114" fmla="*/ 692 w 871"/>
              <a:gd name="T115" fmla="*/ 894 h 1009"/>
              <a:gd name="T116" fmla="*/ 826 w 871"/>
              <a:gd name="T117" fmla="*/ 936 h 1009"/>
              <a:gd name="T118" fmla="*/ 417 w 871"/>
              <a:gd name="T119" fmla="*/ 1009 h 1009"/>
              <a:gd name="T120" fmla="*/ 592 w 871"/>
              <a:gd name="T121" fmla="*/ 1009 h 1009"/>
              <a:gd name="T122" fmla="*/ 734 w 871"/>
              <a:gd name="T123" fmla="*/ 967 h 1009"/>
              <a:gd name="T124" fmla="*/ 867 w 871"/>
              <a:gd name="T125" fmla="*/ 963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71" h="1009">
                <a:moveTo>
                  <a:pt x="183" y="4"/>
                </a:moveTo>
                <a:cubicBezTo>
                  <a:pt x="183" y="42"/>
                  <a:pt x="183" y="42"/>
                  <a:pt x="183" y="42"/>
                </a:cubicBezTo>
                <a:cubicBezTo>
                  <a:pt x="183" y="44"/>
                  <a:pt x="182" y="46"/>
                  <a:pt x="179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9" y="46"/>
                  <a:pt x="138" y="44"/>
                  <a:pt x="138" y="42"/>
                </a:cubicBezTo>
                <a:cubicBezTo>
                  <a:pt x="138" y="4"/>
                  <a:pt x="138" y="4"/>
                  <a:pt x="138" y="4"/>
                </a:cubicBezTo>
                <a:cubicBezTo>
                  <a:pt x="138" y="2"/>
                  <a:pt x="139" y="0"/>
                  <a:pt x="142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2"/>
                  <a:pt x="183" y="4"/>
                </a:cubicBezTo>
                <a:close/>
                <a:moveTo>
                  <a:pt x="317" y="0"/>
                </a:moveTo>
                <a:cubicBezTo>
                  <a:pt x="279" y="0"/>
                  <a:pt x="279" y="0"/>
                  <a:pt x="279" y="0"/>
                </a:cubicBezTo>
                <a:cubicBezTo>
                  <a:pt x="277" y="0"/>
                  <a:pt x="275" y="2"/>
                  <a:pt x="275" y="4"/>
                </a:cubicBezTo>
                <a:cubicBezTo>
                  <a:pt x="275" y="42"/>
                  <a:pt x="275" y="42"/>
                  <a:pt x="275" y="42"/>
                </a:cubicBezTo>
                <a:cubicBezTo>
                  <a:pt x="275" y="44"/>
                  <a:pt x="277" y="46"/>
                  <a:pt x="279" y="46"/>
                </a:cubicBezTo>
                <a:cubicBezTo>
                  <a:pt x="317" y="46"/>
                  <a:pt x="317" y="46"/>
                  <a:pt x="317" y="46"/>
                </a:cubicBezTo>
                <a:cubicBezTo>
                  <a:pt x="319" y="46"/>
                  <a:pt x="321" y="44"/>
                  <a:pt x="321" y="42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2"/>
                  <a:pt x="319" y="0"/>
                  <a:pt x="317" y="0"/>
                </a:cubicBezTo>
                <a:close/>
                <a:moveTo>
                  <a:pt x="386" y="0"/>
                </a:moveTo>
                <a:cubicBezTo>
                  <a:pt x="348" y="0"/>
                  <a:pt x="348" y="0"/>
                  <a:pt x="348" y="0"/>
                </a:cubicBezTo>
                <a:cubicBezTo>
                  <a:pt x="346" y="0"/>
                  <a:pt x="344" y="2"/>
                  <a:pt x="344" y="4"/>
                </a:cubicBezTo>
                <a:cubicBezTo>
                  <a:pt x="344" y="42"/>
                  <a:pt x="344" y="42"/>
                  <a:pt x="344" y="42"/>
                </a:cubicBezTo>
                <a:cubicBezTo>
                  <a:pt x="344" y="44"/>
                  <a:pt x="346" y="46"/>
                  <a:pt x="348" y="46"/>
                </a:cubicBezTo>
                <a:cubicBezTo>
                  <a:pt x="386" y="46"/>
                  <a:pt x="386" y="46"/>
                  <a:pt x="386" y="46"/>
                </a:cubicBezTo>
                <a:cubicBezTo>
                  <a:pt x="388" y="46"/>
                  <a:pt x="390" y="44"/>
                  <a:pt x="390" y="42"/>
                </a:cubicBezTo>
                <a:cubicBezTo>
                  <a:pt x="390" y="4"/>
                  <a:pt x="390" y="4"/>
                  <a:pt x="390" y="4"/>
                </a:cubicBezTo>
                <a:cubicBezTo>
                  <a:pt x="390" y="2"/>
                  <a:pt x="388" y="0"/>
                  <a:pt x="386" y="0"/>
                </a:cubicBezTo>
                <a:close/>
                <a:moveTo>
                  <a:pt x="417" y="46"/>
                </a:moveTo>
                <a:cubicBezTo>
                  <a:pt x="454" y="46"/>
                  <a:pt x="454" y="46"/>
                  <a:pt x="454" y="46"/>
                </a:cubicBezTo>
                <a:cubicBezTo>
                  <a:pt x="457" y="46"/>
                  <a:pt x="458" y="44"/>
                  <a:pt x="458" y="42"/>
                </a:cubicBezTo>
                <a:cubicBezTo>
                  <a:pt x="458" y="4"/>
                  <a:pt x="458" y="4"/>
                  <a:pt x="458" y="4"/>
                </a:cubicBezTo>
                <a:cubicBezTo>
                  <a:pt x="458" y="2"/>
                  <a:pt x="457" y="0"/>
                  <a:pt x="454" y="0"/>
                </a:cubicBezTo>
                <a:cubicBezTo>
                  <a:pt x="417" y="0"/>
                  <a:pt x="417" y="0"/>
                  <a:pt x="417" y="0"/>
                </a:cubicBezTo>
                <a:cubicBezTo>
                  <a:pt x="415" y="0"/>
                  <a:pt x="413" y="2"/>
                  <a:pt x="413" y="4"/>
                </a:cubicBezTo>
                <a:cubicBezTo>
                  <a:pt x="413" y="42"/>
                  <a:pt x="413" y="42"/>
                  <a:pt x="413" y="42"/>
                </a:cubicBezTo>
                <a:cubicBezTo>
                  <a:pt x="413" y="44"/>
                  <a:pt x="415" y="46"/>
                  <a:pt x="417" y="46"/>
                </a:cubicBezTo>
                <a:close/>
                <a:moveTo>
                  <a:pt x="486" y="46"/>
                </a:moveTo>
                <a:cubicBezTo>
                  <a:pt x="523" y="46"/>
                  <a:pt x="523" y="46"/>
                  <a:pt x="523" y="46"/>
                </a:cubicBezTo>
                <a:cubicBezTo>
                  <a:pt x="525" y="46"/>
                  <a:pt x="527" y="44"/>
                  <a:pt x="527" y="42"/>
                </a:cubicBezTo>
                <a:cubicBezTo>
                  <a:pt x="527" y="4"/>
                  <a:pt x="527" y="4"/>
                  <a:pt x="527" y="4"/>
                </a:cubicBezTo>
                <a:cubicBezTo>
                  <a:pt x="527" y="2"/>
                  <a:pt x="525" y="0"/>
                  <a:pt x="523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83" y="0"/>
                  <a:pt x="482" y="2"/>
                  <a:pt x="482" y="4"/>
                </a:cubicBezTo>
                <a:cubicBezTo>
                  <a:pt x="482" y="42"/>
                  <a:pt x="482" y="42"/>
                  <a:pt x="482" y="42"/>
                </a:cubicBezTo>
                <a:cubicBezTo>
                  <a:pt x="482" y="44"/>
                  <a:pt x="483" y="46"/>
                  <a:pt x="486" y="46"/>
                </a:cubicBezTo>
                <a:close/>
                <a:moveTo>
                  <a:pt x="592" y="0"/>
                </a:moveTo>
                <a:cubicBezTo>
                  <a:pt x="554" y="0"/>
                  <a:pt x="554" y="0"/>
                  <a:pt x="554" y="0"/>
                </a:cubicBezTo>
                <a:cubicBezTo>
                  <a:pt x="552" y="0"/>
                  <a:pt x="550" y="2"/>
                  <a:pt x="550" y="4"/>
                </a:cubicBezTo>
                <a:cubicBezTo>
                  <a:pt x="550" y="42"/>
                  <a:pt x="550" y="42"/>
                  <a:pt x="550" y="42"/>
                </a:cubicBezTo>
                <a:cubicBezTo>
                  <a:pt x="550" y="44"/>
                  <a:pt x="552" y="46"/>
                  <a:pt x="554" y="46"/>
                </a:cubicBezTo>
                <a:cubicBezTo>
                  <a:pt x="592" y="46"/>
                  <a:pt x="592" y="46"/>
                  <a:pt x="592" y="46"/>
                </a:cubicBezTo>
                <a:cubicBezTo>
                  <a:pt x="594" y="46"/>
                  <a:pt x="596" y="44"/>
                  <a:pt x="596" y="42"/>
                </a:cubicBezTo>
                <a:cubicBezTo>
                  <a:pt x="596" y="4"/>
                  <a:pt x="596" y="4"/>
                  <a:pt x="596" y="4"/>
                </a:cubicBezTo>
                <a:cubicBezTo>
                  <a:pt x="596" y="2"/>
                  <a:pt x="594" y="0"/>
                  <a:pt x="592" y="0"/>
                </a:cubicBezTo>
                <a:close/>
                <a:moveTo>
                  <a:pt x="661" y="0"/>
                </a:moveTo>
                <a:cubicBezTo>
                  <a:pt x="623" y="0"/>
                  <a:pt x="623" y="0"/>
                  <a:pt x="623" y="0"/>
                </a:cubicBezTo>
                <a:cubicBezTo>
                  <a:pt x="621" y="0"/>
                  <a:pt x="619" y="2"/>
                  <a:pt x="619" y="4"/>
                </a:cubicBezTo>
                <a:cubicBezTo>
                  <a:pt x="619" y="42"/>
                  <a:pt x="619" y="42"/>
                  <a:pt x="619" y="42"/>
                </a:cubicBezTo>
                <a:cubicBezTo>
                  <a:pt x="619" y="44"/>
                  <a:pt x="621" y="46"/>
                  <a:pt x="623" y="46"/>
                </a:cubicBezTo>
                <a:cubicBezTo>
                  <a:pt x="661" y="46"/>
                  <a:pt x="661" y="46"/>
                  <a:pt x="661" y="46"/>
                </a:cubicBezTo>
                <a:cubicBezTo>
                  <a:pt x="663" y="46"/>
                  <a:pt x="665" y="44"/>
                  <a:pt x="665" y="42"/>
                </a:cubicBezTo>
                <a:cubicBezTo>
                  <a:pt x="665" y="4"/>
                  <a:pt x="665" y="4"/>
                  <a:pt x="665" y="4"/>
                </a:cubicBezTo>
                <a:cubicBezTo>
                  <a:pt x="665" y="2"/>
                  <a:pt x="663" y="0"/>
                  <a:pt x="661" y="0"/>
                </a:cubicBezTo>
                <a:close/>
                <a:moveTo>
                  <a:pt x="730" y="0"/>
                </a:moveTo>
                <a:cubicBezTo>
                  <a:pt x="692" y="0"/>
                  <a:pt x="692" y="0"/>
                  <a:pt x="692" y="0"/>
                </a:cubicBezTo>
                <a:cubicBezTo>
                  <a:pt x="690" y="0"/>
                  <a:pt x="688" y="2"/>
                  <a:pt x="688" y="4"/>
                </a:cubicBezTo>
                <a:cubicBezTo>
                  <a:pt x="688" y="42"/>
                  <a:pt x="688" y="42"/>
                  <a:pt x="688" y="42"/>
                </a:cubicBezTo>
                <a:cubicBezTo>
                  <a:pt x="688" y="44"/>
                  <a:pt x="690" y="46"/>
                  <a:pt x="692" y="46"/>
                </a:cubicBezTo>
                <a:cubicBezTo>
                  <a:pt x="730" y="46"/>
                  <a:pt x="730" y="46"/>
                  <a:pt x="730" y="46"/>
                </a:cubicBezTo>
                <a:cubicBezTo>
                  <a:pt x="732" y="46"/>
                  <a:pt x="734" y="44"/>
                  <a:pt x="734" y="42"/>
                </a:cubicBezTo>
                <a:cubicBezTo>
                  <a:pt x="734" y="4"/>
                  <a:pt x="734" y="4"/>
                  <a:pt x="734" y="4"/>
                </a:cubicBezTo>
                <a:cubicBezTo>
                  <a:pt x="734" y="2"/>
                  <a:pt x="732" y="0"/>
                  <a:pt x="730" y="0"/>
                </a:cubicBezTo>
                <a:close/>
                <a:moveTo>
                  <a:pt x="867" y="0"/>
                </a:moveTo>
                <a:cubicBezTo>
                  <a:pt x="830" y="0"/>
                  <a:pt x="830" y="0"/>
                  <a:pt x="830" y="0"/>
                </a:cubicBezTo>
                <a:cubicBezTo>
                  <a:pt x="827" y="0"/>
                  <a:pt x="826" y="2"/>
                  <a:pt x="826" y="4"/>
                </a:cubicBezTo>
                <a:cubicBezTo>
                  <a:pt x="826" y="42"/>
                  <a:pt x="826" y="42"/>
                  <a:pt x="826" y="42"/>
                </a:cubicBezTo>
                <a:cubicBezTo>
                  <a:pt x="826" y="44"/>
                  <a:pt x="827" y="46"/>
                  <a:pt x="830" y="46"/>
                </a:cubicBezTo>
                <a:cubicBezTo>
                  <a:pt x="867" y="46"/>
                  <a:pt x="867" y="46"/>
                  <a:pt x="867" y="46"/>
                </a:cubicBezTo>
                <a:cubicBezTo>
                  <a:pt x="869" y="46"/>
                  <a:pt x="871" y="44"/>
                  <a:pt x="871" y="42"/>
                </a:cubicBezTo>
                <a:cubicBezTo>
                  <a:pt x="871" y="4"/>
                  <a:pt x="871" y="4"/>
                  <a:pt x="871" y="4"/>
                </a:cubicBezTo>
                <a:cubicBezTo>
                  <a:pt x="871" y="2"/>
                  <a:pt x="869" y="0"/>
                  <a:pt x="867" y="0"/>
                </a:cubicBezTo>
                <a:close/>
                <a:moveTo>
                  <a:pt x="179" y="69"/>
                </a:moveTo>
                <a:cubicBezTo>
                  <a:pt x="142" y="69"/>
                  <a:pt x="142" y="69"/>
                  <a:pt x="142" y="69"/>
                </a:cubicBezTo>
                <a:cubicBezTo>
                  <a:pt x="139" y="69"/>
                  <a:pt x="138" y="71"/>
                  <a:pt x="138" y="73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38" y="113"/>
                  <a:pt x="139" y="115"/>
                  <a:pt x="142" y="115"/>
                </a:cubicBezTo>
                <a:cubicBezTo>
                  <a:pt x="179" y="115"/>
                  <a:pt x="179" y="115"/>
                  <a:pt x="179" y="115"/>
                </a:cubicBezTo>
                <a:cubicBezTo>
                  <a:pt x="182" y="115"/>
                  <a:pt x="183" y="113"/>
                  <a:pt x="183" y="111"/>
                </a:cubicBezTo>
                <a:cubicBezTo>
                  <a:pt x="183" y="73"/>
                  <a:pt x="183" y="73"/>
                  <a:pt x="183" y="73"/>
                </a:cubicBezTo>
                <a:cubicBezTo>
                  <a:pt x="183" y="71"/>
                  <a:pt x="182" y="69"/>
                  <a:pt x="179" y="69"/>
                </a:cubicBezTo>
                <a:close/>
                <a:moveTo>
                  <a:pt x="279" y="115"/>
                </a:moveTo>
                <a:cubicBezTo>
                  <a:pt x="317" y="115"/>
                  <a:pt x="317" y="115"/>
                  <a:pt x="317" y="115"/>
                </a:cubicBezTo>
                <a:cubicBezTo>
                  <a:pt x="319" y="115"/>
                  <a:pt x="321" y="113"/>
                  <a:pt x="321" y="111"/>
                </a:cubicBezTo>
                <a:cubicBezTo>
                  <a:pt x="321" y="73"/>
                  <a:pt x="321" y="73"/>
                  <a:pt x="321" y="73"/>
                </a:cubicBezTo>
                <a:cubicBezTo>
                  <a:pt x="321" y="71"/>
                  <a:pt x="319" y="69"/>
                  <a:pt x="317" y="69"/>
                </a:cubicBezTo>
                <a:cubicBezTo>
                  <a:pt x="279" y="69"/>
                  <a:pt x="279" y="69"/>
                  <a:pt x="279" y="69"/>
                </a:cubicBezTo>
                <a:cubicBezTo>
                  <a:pt x="279" y="69"/>
                  <a:pt x="279" y="69"/>
                  <a:pt x="279" y="69"/>
                </a:cubicBezTo>
                <a:cubicBezTo>
                  <a:pt x="277" y="69"/>
                  <a:pt x="275" y="71"/>
                  <a:pt x="275" y="73"/>
                </a:cubicBezTo>
                <a:cubicBezTo>
                  <a:pt x="275" y="111"/>
                  <a:pt x="275" y="111"/>
                  <a:pt x="275" y="111"/>
                </a:cubicBezTo>
                <a:cubicBezTo>
                  <a:pt x="275" y="113"/>
                  <a:pt x="277" y="115"/>
                  <a:pt x="279" y="115"/>
                </a:cubicBezTo>
                <a:close/>
                <a:moveTo>
                  <a:pt x="386" y="69"/>
                </a:moveTo>
                <a:cubicBezTo>
                  <a:pt x="348" y="69"/>
                  <a:pt x="348" y="69"/>
                  <a:pt x="348" y="69"/>
                </a:cubicBezTo>
                <a:cubicBezTo>
                  <a:pt x="346" y="69"/>
                  <a:pt x="344" y="71"/>
                  <a:pt x="344" y="73"/>
                </a:cubicBezTo>
                <a:cubicBezTo>
                  <a:pt x="344" y="111"/>
                  <a:pt x="344" y="111"/>
                  <a:pt x="344" y="111"/>
                </a:cubicBezTo>
                <a:cubicBezTo>
                  <a:pt x="344" y="113"/>
                  <a:pt x="346" y="115"/>
                  <a:pt x="348" y="115"/>
                </a:cubicBezTo>
                <a:cubicBezTo>
                  <a:pt x="386" y="115"/>
                  <a:pt x="386" y="115"/>
                  <a:pt x="386" y="115"/>
                </a:cubicBezTo>
                <a:cubicBezTo>
                  <a:pt x="388" y="115"/>
                  <a:pt x="390" y="113"/>
                  <a:pt x="390" y="111"/>
                </a:cubicBezTo>
                <a:cubicBezTo>
                  <a:pt x="390" y="73"/>
                  <a:pt x="390" y="73"/>
                  <a:pt x="390" y="73"/>
                </a:cubicBezTo>
                <a:cubicBezTo>
                  <a:pt x="390" y="71"/>
                  <a:pt x="388" y="69"/>
                  <a:pt x="386" y="69"/>
                </a:cubicBezTo>
                <a:close/>
                <a:moveTo>
                  <a:pt x="455" y="69"/>
                </a:moveTo>
                <a:cubicBezTo>
                  <a:pt x="417" y="69"/>
                  <a:pt x="417" y="69"/>
                  <a:pt x="417" y="69"/>
                </a:cubicBezTo>
                <a:cubicBezTo>
                  <a:pt x="415" y="69"/>
                  <a:pt x="413" y="71"/>
                  <a:pt x="413" y="73"/>
                </a:cubicBezTo>
                <a:cubicBezTo>
                  <a:pt x="413" y="111"/>
                  <a:pt x="413" y="111"/>
                  <a:pt x="413" y="111"/>
                </a:cubicBezTo>
                <a:cubicBezTo>
                  <a:pt x="413" y="113"/>
                  <a:pt x="415" y="115"/>
                  <a:pt x="417" y="115"/>
                </a:cubicBezTo>
                <a:cubicBezTo>
                  <a:pt x="455" y="115"/>
                  <a:pt x="455" y="115"/>
                  <a:pt x="455" y="115"/>
                </a:cubicBezTo>
                <a:cubicBezTo>
                  <a:pt x="457" y="115"/>
                  <a:pt x="459" y="113"/>
                  <a:pt x="459" y="111"/>
                </a:cubicBezTo>
                <a:cubicBezTo>
                  <a:pt x="459" y="73"/>
                  <a:pt x="459" y="73"/>
                  <a:pt x="459" y="73"/>
                </a:cubicBezTo>
                <a:cubicBezTo>
                  <a:pt x="459" y="71"/>
                  <a:pt x="457" y="69"/>
                  <a:pt x="455" y="69"/>
                </a:cubicBezTo>
                <a:close/>
                <a:moveTo>
                  <a:pt x="523" y="69"/>
                </a:moveTo>
                <a:cubicBezTo>
                  <a:pt x="486" y="69"/>
                  <a:pt x="486" y="69"/>
                  <a:pt x="486" y="69"/>
                </a:cubicBezTo>
                <a:cubicBezTo>
                  <a:pt x="483" y="69"/>
                  <a:pt x="482" y="71"/>
                  <a:pt x="482" y="73"/>
                </a:cubicBezTo>
                <a:cubicBezTo>
                  <a:pt x="482" y="111"/>
                  <a:pt x="482" y="111"/>
                  <a:pt x="482" y="111"/>
                </a:cubicBezTo>
                <a:cubicBezTo>
                  <a:pt x="482" y="113"/>
                  <a:pt x="483" y="115"/>
                  <a:pt x="486" y="115"/>
                </a:cubicBezTo>
                <a:cubicBezTo>
                  <a:pt x="523" y="115"/>
                  <a:pt x="523" y="115"/>
                  <a:pt x="523" y="115"/>
                </a:cubicBezTo>
                <a:cubicBezTo>
                  <a:pt x="526" y="115"/>
                  <a:pt x="527" y="113"/>
                  <a:pt x="527" y="111"/>
                </a:cubicBezTo>
                <a:cubicBezTo>
                  <a:pt x="527" y="73"/>
                  <a:pt x="527" y="73"/>
                  <a:pt x="527" y="73"/>
                </a:cubicBezTo>
                <a:cubicBezTo>
                  <a:pt x="527" y="71"/>
                  <a:pt x="526" y="69"/>
                  <a:pt x="523" y="69"/>
                </a:cubicBezTo>
                <a:close/>
                <a:moveTo>
                  <a:pt x="554" y="115"/>
                </a:moveTo>
                <a:cubicBezTo>
                  <a:pt x="592" y="115"/>
                  <a:pt x="592" y="115"/>
                  <a:pt x="592" y="115"/>
                </a:cubicBezTo>
                <a:cubicBezTo>
                  <a:pt x="594" y="115"/>
                  <a:pt x="596" y="113"/>
                  <a:pt x="596" y="111"/>
                </a:cubicBezTo>
                <a:cubicBezTo>
                  <a:pt x="596" y="73"/>
                  <a:pt x="596" y="73"/>
                  <a:pt x="596" y="73"/>
                </a:cubicBezTo>
                <a:cubicBezTo>
                  <a:pt x="596" y="71"/>
                  <a:pt x="594" y="69"/>
                  <a:pt x="592" y="69"/>
                </a:cubicBezTo>
                <a:cubicBezTo>
                  <a:pt x="554" y="69"/>
                  <a:pt x="554" y="69"/>
                  <a:pt x="554" y="69"/>
                </a:cubicBezTo>
                <a:cubicBezTo>
                  <a:pt x="552" y="69"/>
                  <a:pt x="550" y="71"/>
                  <a:pt x="550" y="73"/>
                </a:cubicBezTo>
                <a:cubicBezTo>
                  <a:pt x="550" y="111"/>
                  <a:pt x="550" y="111"/>
                  <a:pt x="550" y="111"/>
                </a:cubicBezTo>
                <a:cubicBezTo>
                  <a:pt x="550" y="113"/>
                  <a:pt x="552" y="115"/>
                  <a:pt x="554" y="115"/>
                </a:cubicBezTo>
                <a:close/>
                <a:moveTo>
                  <a:pt x="623" y="115"/>
                </a:moveTo>
                <a:cubicBezTo>
                  <a:pt x="661" y="115"/>
                  <a:pt x="661" y="115"/>
                  <a:pt x="661" y="115"/>
                </a:cubicBezTo>
                <a:cubicBezTo>
                  <a:pt x="663" y="115"/>
                  <a:pt x="665" y="113"/>
                  <a:pt x="665" y="111"/>
                </a:cubicBezTo>
                <a:cubicBezTo>
                  <a:pt x="665" y="73"/>
                  <a:pt x="665" y="73"/>
                  <a:pt x="665" y="73"/>
                </a:cubicBezTo>
                <a:cubicBezTo>
                  <a:pt x="665" y="71"/>
                  <a:pt x="663" y="69"/>
                  <a:pt x="661" y="69"/>
                </a:cubicBezTo>
                <a:cubicBezTo>
                  <a:pt x="623" y="69"/>
                  <a:pt x="623" y="69"/>
                  <a:pt x="623" y="69"/>
                </a:cubicBezTo>
                <a:cubicBezTo>
                  <a:pt x="621" y="69"/>
                  <a:pt x="619" y="71"/>
                  <a:pt x="619" y="73"/>
                </a:cubicBezTo>
                <a:cubicBezTo>
                  <a:pt x="619" y="111"/>
                  <a:pt x="619" y="111"/>
                  <a:pt x="619" y="111"/>
                </a:cubicBezTo>
                <a:cubicBezTo>
                  <a:pt x="619" y="113"/>
                  <a:pt x="621" y="115"/>
                  <a:pt x="623" y="115"/>
                </a:cubicBezTo>
                <a:close/>
                <a:moveTo>
                  <a:pt x="730" y="69"/>
                </a:moveTo>
                <a:cubicBezTo>
                  <a:pt x="692" y="69"/>
                  <a:pt x="692" y="69"/>
                  <a:pt x="692" y="69"/>
                </a:cubicBezTo>
                <a:cubicBezTo>
                  <a:pt x="690" y="69"/>
                  <a:pt x="688" y="71"/>
                  <a:pt x="688" y="73"/>
                </a:cubicBezTo>
                <a:cubicBezTo>
                  <a:pt x="688" y="111"/>
                  <a:pt x="688" y="111"/>
                  <a:pt x="688" y="111"/>
                </a:cubicBezTo>
                <a:cubicBezTo>
                  <a:pt x="688" y="113"/>
                  <a:pt x="690" y="115"/>
                  <a:pt x="692" y="115"/>
                </a:cubicBezTo>
                <a:cubicBezTo>
                  <a:pt x="730" y="115"/>
                  <a:pt x="730" y="115"/>
                  <a:pt x="730" y="115"/>
                </a:cubicBezTo>
                <a:cubicBezTo>
                  <a:pt x="732" y="115"/>
                  <a:pt x="734" y="113"/>
                  <a:pt x="734" y="111"/>
                </a:cubicBezTo>
                <a:cubicBezTo>
                  <a:pt x="734" y="73"/>
                  <a:pt x="734" y="73"/>
                  <a:pt x="734" y="73"/>
                </a:cubicBezTo>
                <a:cubicBezTo>
                  <a:pt x="734" y="71"/>
                  <a:pt x="732" y="69"/>
                  <a:pt x="730" y="69"/>
                </a:cubicBezTo>
                <a:close/>
                <a:moveTo>
                  <a:pt x="798" y="69"/>
                </a:moveTo>
                <a:cubicBezTo>
                  <a:pt x="761" y="69"/>
                  <a:pt x="761" y="69"/>
                  <a:pt x="761" y="69"/>
                </a:cubicBezTo>
                <a:cubicBezTo>
                  <a:pt x="758" y="69"/>
                  <a:pt x="757" y="71"/>
                  <a:pt x="757" y="73"/>
                </a:cubicBezTo>
                <a:cubicBezTo>
                  <a:pt x="757" y="111"/>
                  <a:pt x="757" y="111"/>
                  <a:pt x="757" y="111"/>
                </a:cubicBezTo>
                <a:cubicBezTo>
                  <a:pt x="757" y="113"/>
                  <a:pt x="758" y="115"/>
                  <a:pt x="761" y="115"/>
                </a:cubicBezTo>
                <a:cubicBezTo>
                  <a:pt x="798" y="115"/>
                  <a:pt x="798" y="115"/>
                  <a:pt x="798" y="115"/>
                </a:cubicBezTo>
                <a:cubicBezTo>
                  <a:pt x="801" y="115"/>
                  <a:pt x="802" y="113"/>
                  <a:pt x="802" y="111"/>
                </a:cubicBezTo>
                <a:cubicBezTo>
                  <a:pt x="802" y="73"/>
                  <a:pt x="802" y="73"/>
                  <a:pt x="802" y="73"/>
                </a:cubicBezTo>
                <a:cubicBezTo>
                  <a:pt x="802" y="71"/>
                  <a:pt x="801" y="69"/>
                  <a:pt x="798" y="69"/>
                </a:cubicBezTo>
                <a:close/>
                <a:moveTo>
                  <a:pt x="111" y="138"/>
                </a:moveTo>
                <a:cubicBezTo>
                  <a:pt x="73" y="138"/>
                  <a:pt x="73" y="138"/>
                  <a:pt x="73" y="138"/>
                </a:cubicBezTo>
                <a:cubicBezTo>
                  <a:pt x="71" y="138"/>
                  <a:pt x="69" y="140"/>
                  <a:pt x="69" y="142"/>
                </a:cubicBezTo>
                <a:cubicBezTo>
                  <a:pt x="69" y="180"/>
                  <a:pt x="69" y="180"/>
                  <a:pt x="69" y="180"/>
                </a:cubicBezTo>
                <a:cubicBezTo>
                  <a:pt x="69" y="182"/>
                  <a:pt x="71" y="184"/>
                  <a:pt x="73" y="184"/>
                </a:cubicBezTo>
                <a:cubicBezTo>
                  <a:pt x="111" y="184"/>
                  <a:pt x="111" y="184"/>
                  <a:pt x="111" y="184"/>
                </a:cubicBezTo>
                <a:cubicBezTo>
                  <a:pt x="113" y="184"/>
                  <a:pt x="115" y="182"/>
                  <a:pt x="115" y="180"/>
                </a:cubicBezTo>
                <a:cubicBezTo>
                  <a:pt x="115" y="142"/>
                  <a:pt x="115" y="142"/>
                  <a:pt x="115" y="142"/>
                </a:cubicBezTo>
                <a:cubicBezTo>
                  <a:pt x="115" y="140"/>
                  <a:pt x="113" y="138"/>
                  <a:pt x="111" y="138"/>
                </a:cubicBezTo>
                <a:close/>
                <a:moveTo>
                  <a:pt x="248" y="138"/>
                </a:moveTo>
                <a:cubicBezTo>
                  <a:pt x="210" y="138"/>
                  <a:pt x="210" y="138"/>
                  <a:pt x="210" y="138"/>
                </a:cubicBezTo>
                <a:cubicBezTo>
                  <a:pt x="208" y="138"/>
                  <a:pt x="206" y="140"/>
                  <a:pt x="206" y="142"/>
                </a:cubicBezTo>
                <a:cubicBezTo>
                  <a:pt x="206" y="180"/>
                  <a:pt x="206" y="180"/>
                  <a:pt x="206" y="180"/>
                </a:cubicBezTo>
                <a:cubicBezTo>
                  <a:pt x="206" y="182"/>
                  <a:pt x="208" y="184"/>
                  <a:pt x="210" y="184"/>
                </a:cubicBezTo>
                <a:cubicBezTo>
                  <a:pt x="248" y="184"/>
                  <a:pt x="248" y="184"/>
                  <a:pt x="248" y="184"/>
                </a:cubicBezTo>
                <a:cubicBezTo>
                  <a:pt x="250" y="184"/>
                  <a:pt x="252" y="182"/>
                  <a:pt x="252" y="180"/>
                </a:cubicBezTo>
                <a:cubicBezTo>
                  <a:pt x="252" y="142"/>
                  <a:pt x="252" y="142"/>
                  <a:pt x="252" y="142"/>
                </a:cubicBezTo>
                <a:cubicBezTo>
                  <a:pt x="252" y="140"/>
                  <a:pt x="250" y="138"/>
                  <a:pt x="248" y="138"/>
                </a:cubicBezTo>
                <a:close/>
                <a:moveTo>
                  <a:pt x="317" y="138"/>
                </a:moveTo>
                <a:cubicBezTo>
                  <a:pt x="279" y="138"/>
                  <a:pt x="279" y="138"/>
                  <a:pt x="279" y="138"/>
                </a:cubicBezTo>
                <a:cubicBezTo>
                  <a:pt x="277" y="138"/>
                  <a:pt x="275" y="140"/>
                  <a:pt x="275" y="142"/>
                </a:cubicBezTo>
                <a:cubicBezTo>
                  <a:pt x="275" y="180"/>
                  <a:pt x="275" y="180"/>
                  <a:pt x="275" y="180"/>
                </a:cubicBezTo>
                <a:cubicBezTo>
                  <a:pt x="275" y="182"/>
                  <a:pt x="277" y="184"/>
                  <a:pt x="279" y="184"/>
                </a:cubicBezTo>
                <a:cubicBezTo>
                  <a:pt x="317" y="184"/>
                  <a:pt x="317" y="184"/>
                  <a:pt x="317" y="184"/>
                </a:cubicBezTo>
                <a:cubicBezTo>
                  <a:pt x="319" y="184"/>
                  <a:pt x="321" y="182"/>
                  <a:pt x="321" y="180"/>
                </a:cubicBezTo>
                <a:cubicBezTo>
                  <a:pt x="321" y="142"/>
                  <a:pt x="321" y="142"/>
                  <a:pt x="321" y="142"/>
                </a:cubicBezTo>
                <a:cubicBezTo>
                  <a:pt x="321" y="140"/>
                  <a:pt x="319" y="138"/>
                  <a:pt x="317" y="138"/>
                </a:cubicBezTo>
                <a:close/>
                <a:moveTo>
                  <a:pt x="386" y="138"/>
                </a:moveTo>
                <a:cubicBezTo>
                  <a:pt x="348" y="138"/>
                  <a:pt x="348" y="138"/>
                  <a:pt x="348" y="138"/>
                </a:cubicBezTo>
                <a:cubicBezTo>
                  <a:pt x="346" y="138"/>
                  <a:pt x="344" y="140"/>
                  <a:pt x="344" y="142"/>
                </a:cubicBezTo>
                <a:cubicBezTo>
                  <a:pt x="344" y="180"/>
                  <a:pt x="344" y="180"/>
                  <a:pt x="344" y="180"/>
                </a:cubicBezTo>
                <a:cubicBezTo>
                  <a:pt x="344" y="182"/>
                  <a:pt x="346" y="184"/>
                  <a:pt x="348" y="184"/>
                </a:cubicBezTo>
                <a:cubicBezTo>
                  <a:pt x="386" y="184"/>
                  <a:pt x="386" y="184"/>
                  <a:pt x="386" y="184"/>
                </a:cubicBezTo>
                <a:cubicBezTo>
                  <a:pt x="388" y="184"/>
                  <a:pt x="390" y="182"/>
                  <a:pt x="390" y="180"/>
                </a:cubicBezTo>
                <a:cubicBezTo>
                  <a:pt x="390" y="142"/>
                  <a:pt x="390" y="142"/>
                  <a:pt x="390" y="142"/>
                </a:cubicBezTo>
                <a:cubicBezTo>
                  <a:pt x="390" y="140"/>
                  <a:pt x="388" y="138"/>
                  <a:pt x="386" y="138"/>
                </a:cubicBezTo>
                <a:close/>
                <a:moveTo>
                  <a:pt x="455" y="138"/>
                </a:moveTo>
                <a:cubicBezTo>
                  <a:pt x="417" y="138"/>
                  <a:pt x="417" y="138"/>
                  <a:pt x="417" y="138"/>
                </a:cubicBezTo>
                <a:cubicBezTo>
                  <a:pt x="415" y="138"/>
                  <a:pt x="413" y="140"/>
                  <a:pt x="413" y="142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3" y="182"/>
                  <a:pt x="415" y="184"/>
                  <a:pt x="417" y="184"/>
                </a:cubicBezTo>
                <a:cubicBezTo>
                  <a:pt x="455" y="184"/>
                  <a:pt x="455" y="184"/>
                  <a:pt x="455" y="184"/>
                </a:cubicBezTo>
                <a:cubicBezTo>
                  <a:pt x="457" y="184"/>
                  <a:pt x="459" y="182"/>
                  <a:pt x="459" y="180"/>
                </a:cubicBezTo>
                <a:cubicBezTo>
                  <a:pt x="459" y="142"/>
                  <a:pt x="459" y="142"/>
                  <a:pt x="459" y="142"/>
                </a:cubicBezTo>
                <a:cubicBezTo>
                  <a:pt x="459" y="140"/>
                  <a:pt x="457" y="138"/>
                  <a:pt x="455" y="138"/>
                </a:cubicBezTo>
                <a:close/>
                <a:moveTo>
                  <a:pt x="523" y="138"/>
                </a:moveTo>
                <a:cubicBezTo>
                  <a:pt x="486" y="138"/>
                  <a:pt x="486" y="138"/>
                  <a:pt x="486" y="138"/>
                </a:cubicBezTo>
                <a:cubicBezTo>
                  <a:pt x="483" y="138"/>
                  <a:pt x="482" y="140"/>
                  <a:pt x="482" y="142"/>
                </a:cubicBezTo>
                <a:cubicBezTo>
                  <a:pt x="482" y="180"/>
                  <a:pt x="482" y="180"/>
                  <a:pt x="482" y="180"/>
                </a:cubicBezTo>
                <a:cubicBezTo>
                  <a:pt x="482" y="182"/>
                  <a:pt x="483" y="184"/>
                  <a:pt x="486" y="184"/>
                </a:cubicBezTo>
                <a:cubicBezTo>
                  <a:pt x="523" y="184"/>
                  <a:pt x="523" y="184"/>
                  <a:pt x="523" y="184"/>
                </a:cubicBezTo>
                <a:cubicBezTo>
                  <a:pt x="526" y="184"/>
                  <a:pt x="527" y="182"/>
                  <a:pt x="527" y="180"/>
                </a:cubicBezTo>
                <a:cubicBezTo>
                  <a:pt x="527" y="142"/>
                  <a:pt x="527" y="142"/>
                  <a:pt x="527" y="142"/>
                </a:cubicBezTo>
                <a:cubicBezTo>
                  <a:pt x="527" y="140"/>
                  <a:pt x="526" y="138"/>
                  <a:pt x="523" y="138"/>
                </a:cubicBezTo>
                <a:close/>
                <a:moveTo>
                  <a:pt x="550" y="180"/>
                </a:moveTo>
                <a:cubicBezTo>
                  <a:pt x="550" y="182"/>
                  <a:pt x="552" y="184"/>
                  <a:pt x="554" y="184"/>
                </a:cubicBezTo>
                <a:cubicBezTo>
                  <a:pt x="592" y="184"/>
                  <a:pt x="592" y="184"/>
                  <a:pt x="592" y="184"/>
                </a:cubicBezTo>
                <a:cubicBezTo>
                  <a:pt x="594" y="184"/>
                  <a:pt x="596" y="182"/>
                  <a:pt x="596" y="180"/>
                </a:cubicBezTo>
                <a:cubicBezTo>
                  <a:pt x="596" y="142"/>
                  <a:pt x="596" y="142"/>
                  <a:pt x="596" y="142"/>
                </a:cubicBezTo>
                <a:cubicBezTo>
                  <a:pt x="596" y="140"/>
                  <a:pt x="594" y="138"/>
                  <a:pt x="592" y="138"/>
                </a:cubicBezTo>
                <a:cubicBezTo>
                  <a:pt x="554" y="138"/>
                  <a:pt x="554" y="138"/>
                  <a:pt x="554" y="138"/>
                </a:cubicBezTo>
                <a:cubicBezTo>
                  <a:pt x="552" y="138"/>
                  <a:pt x="550" y="140"/>
                  <a:pt x="550" y="142"/>
                </a:cubicBezTo>
                <a:lnTo>
                  <a:pt x="550" y="180"/>
                </a:lnTo>
                <a:close/>
                <a:moveTo>
                  <a:pt x="619" y="180"/>
                </a:moveTo>
                <a:cubicBezTo>
                  <a:pt x="619" y="182"/>
                  <a:pt x="621" y="184"/>
                  <a:pt x="623" y="184"/>
                </a:cubicBezTo>
                <a:cubicBezTo>
                  <a:pt x="661" y="184"/>
                  <a:pt x="661" y="184"/>
                  <a:pt x="661" y="184"/>
                </a:cubicBezTo>
                <a:cubicBezTo>
                  <a:pt x="663" y="184"/>
                  <a:pt x="665" y="182"/>
                  <a:pt x="665" y="180"/>
                </a:cubicBezTo>
                <a:cubicBezTo>
                  <a:pt x="665" y="142"/>
                  <a:pt x="665" y="142"/>
                  <a:pt x="665" y="142"/>
                </a:cubicBezTo>
                <a:cubicBezTo>
                  <a:pt x="665" y="140"/>
                  <a:pt x="663" y="138"/>
                  <a:pt x="661" y="138"/>
                </a:cubicBezTo>
                <a:cubicBezTo>
                  <a:pt x="623" y="138"/>
                  <a:pt x="623" y="138"/>
                  <a:pt x="623" y="138"/>
                </a:cubicBezTo>
                <a:cubicBezTo>
                  <a:pt x="621" y="138"/>
                  <a:pt x="619" y="140"/>
                  <a:pt x="619" y="142"/>
                </a:cubicBezTo>
                <a:lnTo>
                  <a:pt x="619" y="180"/>
                </a:lnTo>
                <a:close/>
                <a:moveTo>
                  <a:pt x="730" y="138"/>
                </a:moveTo>
                <a:cubicBezTo>
                  <a:pt x="692" y="138"/>
                  <a:pt x="692" y="138"/>
                  <a:pt x="692" y="138"/>
                </a:cubicBezTo>
                <a:cubicBezTo>
                  <a:pt x="690" y="138"/>
                  <a:pt x="688" y="140"/>
                  <a:pt x="688" y="142"/>
                </a:cubicBezTo>
                <a:cubicBezTo>
                  <a:pt x="688" y="180"/>
                  <a:pt x="688" y="180"/>
                  <a:pt x="688" y="180"/>
                </a:cubicBezTo>
                <a:cubicBezTo>
                  <a:pt x="688" y="182"/>
                  <a:pt x="690" y="184"/>
                  <a:pt x="692" y="184"/>
                </a:cubicBezTo>
                <a:cubicBezTo>
                  <a:pt x="730" y="184"/>
                  <a:pt x="730" y="184"/>
                  <a:pt x="730" y="184"/>
                </a:cubicBezTo>
                <a:cubicBezTo>
                  <a:pt x="732" y="184"/>
                  <a:pt x="734" y="182"/>
                  <a:pt x="734" y="180"/>
                </a:cubicBezTo>
                <a:cubicBezTo>
                  <a:pt x="734" y="142"/>
                  <a:pt x="734" y="142"/>
                  <a:pt x="734" y="142"/>
                </a:cubicBezTo>
                <a:cubicBezTo>
                  <a:pt x="734" y="140"/>
                  <a:pt x="732" y="138"/>
                  <a:pt x="730" y="138"/>
                </a:cubicBezTo>
                <a:close/>
                <a:moveTo>
                  <a:pt x="798" y="138"/>
                </a:moveTo>
                <a:cubicBezTo>
                  <a:pt x="761" y="138"/>
                  <a:pt x="761" y="138"/>
                  <a:pt x="761" y="138"/>
                </a:cubicBezTo>
                <a:cubicBezTo>
                  <a:pt x="759" y="138"/>
                  <a:pt x="757" y="140"/>
                  <a:pt x="757" y="142"/>
                </a:cubicBezTo>
                <a:cubicBezTo>
                  <a:pt x="757" y="180"/>
                  <a:pt x="757" y="180"/>
                  <a:pt x="757" y="180"/>
                </a:cubicBezTo>
                <a:cubicBezTo>
                  <a:pt x="757" y="182"/>
                  <a:pt x="759" y="184"/>
                  <a:pt x="761" y="184"/>
                </a:cubicBezTo>
                <a:cubicBezTo>
                  <a:pt x="798" y="184"/>
                  <a:pt x="798" y="184"/>
                  <a:pt x="798" y="184"/>
                </a:cubicBezTo>
                <a:cubicBezTo>
                  <a:pt x="801" y="184"/>
                  <a:pt x="802" y="182"/>
                  <a:pt x="802" y="180"/>
                </a:cubicBezTo>
                <a:cubicBezTo>
                  <a:pt x="802" y="142"/>
                  <a:pt x="802" y="142"/>
                  <a:pt x="802" y="142"/>
                </a:cubicBezTo>
                <a:cubicBezTo>
                  <a:pt x="802" y="140"/>
                  <a:pt x="801" y="138"/>
                  <a:pt x="798" y="138"/>
                </a:cubicBezTo>
                <a:close/>
                <a:moveTo>
                  <a:pt x="867" y="138"/>
                </a:moveTo>
                <a:cubicBezTo>
                  <a:pt x="829" y="138"/>
                  <a:pt x="829" y="138"/>
                  <a:pt x="829" y="138"/>
                </a:cubicBezTo>
                <a:cubicBezTo>
                  <a:pt x="827" y="138"/>
                  <a:pt x="825" y="140"/>
                  <a:pt x="825" y="142"/>
                </a:cubicBezTo>
                <a:cubicBezTo>
                  <a:pt x="825" y="180"/>
                  <a:pt x="825" y="180"/>
                  <a:pt x="825" y="180"/>
                </a:cubicBezTo>
                <a:cubicBezTo>
                  <a:pt x="825" y="182"/>
                  <a:pt x="827" y="184"/>
                  <a:pt x="829" y="184"/>
                </a:cubicBezTo>
                <a:cubicBezTo>
                  <a:pt x="867" y="184"/>
                  <a:pt x="867" y="184"/>
                  <a:pt x="867" y="184"/>
                </a:cubicBezTo>
                <a:cubicBezTo>
                  <a:pt x="869" y="184"/>
                  <a:pt x="871" y="182"/>
                  <a:pt x="871" y="180"/>
                </a:cubicBezTo>
                <a:cubicBezTo>
                  <a:pt x="871" y="142"/>
                  <a:pt x="871" y="142"/>
                  <a:pt x="871" y="142"/>
                </a:cubicBezTo>
                <a:cubicBezTo>
                  <a:pt x="871" y="140"/>
                  <a:pt x="869" y="138"/>
                  <a:pt x="867" y="138"/>
                </a:cubicBezTo>
                <a:close/>
                <a:moveTo>
                  <a:pt x="179" y="207"/>
                </a:moveTo>
                <a:cubicBezTo>
                  <a:pt x="142" y="207"/>
                  <a:pt x="142" y="207"/>
                  <a:pt x="142" y="207"/>
                </a:cubicBezTo>
                <a:cubicBezTo>
                  <a:pt x="139" y="207"/>
                  <a:pt x="138" y="208"/>
                  <a:pt x="138" y="211"/>
                </a:cubicBezTo>
                <a:cubicBezTo>
                  <a:pt x="138" y="248"/>
                  <a:pt x="138" y="248"/>
                  <a:pt x="138" y="248"/>
                </a:cubicBezTo>
                <a:cubicBezTo>
                  <a:pt x="138" y="250"/>
                  <a:pt x="139" y="252"/>
                  <a:pt x="142" y="252"/>
                </a:cubicBezTo>
                <a:cubicBezTo>
                  <a:pt x="179" y="252"/>
                  <a:pt x="179" y="252"/>
                  <a:pt x="179" y="252"/>
                </a:cubicBezTo>
                <a:cubicBezTo>
                  <a:pt x="182" y="252"/>
                  <a:pt x="183" y="250"/>
                  <a:pt x="183" y="248"/>
                </a:cubicBezTo>
                <a:cubicBezTo>
                  <a:pt x="183" y="211"/>
                  <a:pt x="183" y="211"/>
                  <a:pt x="183" y="211"/>
                </a:cubicBezTo>
                <a:cubicBezTo>
                  <a:pt x="183" y="208"/>
                  <a:pt x="182" y="207"/>
                  <a:pt x="179" y="207"/>
                </a:cubicBezTo>
                <a:close/>
                <a:moveTo>
                  <a:pt x="317" y="207"/>
                </a:moveTo>
                <a:cubicBezTo>
                  <a:pt x="279" y="207"/>
                  <a:pt x="279" y="207"/>
                  <a:pt x="279" y="207"/>
                </a:cubicBezTo>
                <a:cubicBezTo>
                  <a:pt x="277" y="207"/>
                  <a:pt x="275" y="208"/>
                  <a:pt x="275" y="211"/>
                </a:cubicBezTo>
                <a:cubicBezTo>
                  <a:pt x="275" y="248"/>
                  <a:pt x="275" y="248"/>
                  <a:pt x="275" y="248"/>
                </a:cubicBezTo>
                <a:cubicBezTo>
                  <a:pt x="275" y="250"/>
                  <a:pt x="277" y="252"/>
                  <a:pt x="279" y="252"/>
                </a:cubicBezTo>
                <a:cubicBezTo>
                  <a:pt x="317" y="252"/>
                  <a:pt x="317" y="252"/>
                  <a:pt x="317" y="252"/>
                </a:cubicBezTo>
                <a:cubicBezTo>
                  <a:pt x="319" y="252"/>
                  <a:pt x="321" y="250"/>
                  <a:pt x="321" y="248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08"/>
                  <a:pt x="319" y="207"/>
                  <a:pt x="317" y="207"/>
                </a:cubicBezTo>
                <a:close/>
                <a:moveTo>
                  <a:pt x="386" y="207"/>
                </a:moveTo>
                <a:cubicBezTo>
                  <a:pt x="348" y="207"/>
                  <a:pt x="348" y="207"/>
                  <a:pt x="348" y="207"/>
                </a:cubicBezTo>
                <a:cubicBezTo>
                  <a:pt x="346" y="207"/>
                  <a:pt x="344" y="208"/>
                  <a:pt x="344" y="211"/>
                </a:cubicBezTo>
                <a:cubicBezTo>
                  <a:pt x="344" y="248"/>
                  <a:pt x="344" y="248"/>
                  <a:pt x="344" y="248"/>
                </a:cubicBezTo>
                <a:cubicBezTo>
                  <a:pt x="344" y="250"/>
                  <a:pt x="346" y="252"/>
                  <a:pt x="348" y="252"/>
                </a:cubicBezTo>
                <a:cubicBezTo>
                  <a:pt x="386" y="252"/>
                  <a:pt x="386" y="252"/>
                  <a:pt x="386" y="252"/>
                </a:cubicBezTo>
                <a:cubicBezTo>
                  <a:pt x="388" y="252"/>
                  <a:pt x="390" y="250"/>
                  <a:pt x="390" y="248"/>
                </a:cubicBezTo>
                <a:cubicBezTo>
                  <a:pt x="390" y="211"/>
                  <a:pt x="390" y="211"/>
                  <a:pt x="390" y="211"/>
                </a:cubicBezTo>
                <a:cubicBezTo>
                  <a:pt x="390" y="208"/>
                  <a:pt x="388" y="207"/>
                  <a:pt x="386" y="207"/>
                </a:cubicBezTo>
                <a:close/>
                <a:moveTo>
                  <a:pt x="455" y="207"/>
                </a:moveTo>
                <a:cubicBezTo>
                  <a:pt x="417" y="207"/>
                  <a:pt x="417" y="207"/>
                  <a:pt x="417" y="207"/>
                </a:cubicBezTo>
                <a:cubicBezTo>
                  <a:pt x="415" y="207"/>
                  <a:pt x="413" y="208"/>
                  <a:pt x="413" y="211"/>
                </a:cubicBezTo>
                <a:cubicBezTo>
                  <a:pt x="413" y="248"/>
                  <a:pt x="413" y="248"/>
                  <a:pt x="413" y="248"/>
                </a:cubicBezTo>
                <a:cubicBezTo>
                  <a:pt x="413" y="250"/>
                  <a:pt x="415" y="252"/>
                  <a:pt x="417" y="252"/>
                </a:cubicBezTo>
                <a:cubicBezTo>
                  <a:pt x="455" y="252"/>
                  <a:pt x="455" y="252"/>
                  <a:pt x="455" y="252"/>
                </a:cubicBezTo>
                <a:cubicBezTo>
                  <a:pt x="457" y="252"/>
                  <a:pt x="459" y="250"/>
                  <a:pt x="459" y="248"/>
                </a:cubicBezTo>
                <a:cubicBezTo>
                  <a:pt x="459" y="211"/>
                  <a:pt x="459" y="211"/>
                  <a:pt x="459" y="211"/>
                </a:cubicBezTo>
                <a:cubicBezTo>
                  <a:pt x="459" y="208"/>
                  <a:pt x="457" y="207"/>
                  <a:pt x="455" y="207"/>
                </a:cubicBezTo>
                <a:close/>
                <a:moveTo>
                  <a:pt x="523" y="207"/>
                </a:moveTo>
                <a:cubicBezTo>
                  <a:pt x="486" y="207"/>
                  <a:pt x="486" y="207"/>
                  <a:pt x="486" y="207"/>
                </a:cubicBezTo>
                <a:cubicBezTo>
                  <a:pt x="483" y="207"/>
                  <a:pt x="482" y="208"/>
                  <a:pt x="482" y="211"/>
                </a:cubicBezTo>
                <a:cubicBezTo>
                  <a:pt x="482" y="248"/>
                  <a:pt x="482" y="248"/>
                  <a:pt x="482" y="248"/>
                </a:cubicBezTo>
                <a:cubicBezTo>
                  <a:pt x="482" y="250"/>
                  <a:pt x="483" y="252"/>
                  <a:pt x="486" y="252"/>
                </a:cubicBezTo>
                <a:cubicBezTo>
                  <a:pt x="523" y="252"/>
                  <a:pt x="523" y="252"/>
                  <a:pt x="523" y="252"/>
                </a:cubicBezTo>
                <a:cubicBezTo>
                  <a:pt x="526" y="252"/>
                  <a:pt x="527" y="250"/>
                  <a:pt x="527" y="248"/>
                </a:cubicBezTo>
                <a:cubicBezTo>
                  <a:pt x="527" y="211"/>
                  <a:pt x="527" y="211"/>
                  <a:pt x="527" y="211"/>
                </a:cubicBezTo>
                <a:cubicBezTo>
                  <a:pt x="527" y="208"/>
                  <a:pt x="526" y="207"/>
                  <a:pt x="523" y="207"/>
                </a:cubicBezTo>
                <a:close/>
                <a:moveTo>
                  <a:pt x="550" y="248"/>
                </a:moveTo>
                <a:cubicBezTo>
                  <a:pt x="550" y="250"/>
                  <a:pt x="552" y="252"/>
                  <a:pt x="554" y="252"/>
                </a:cubicBezTo>
                <a:cubicBezTo>
                  <a:pt x="592" y="252"/>
                  <a:pt x="592" y="252"/>
                  <a:pt x="592" y="252"/>
                </a:cubicBezTo>
                <a:cubicBezTo>
                  <a:pt x="594" y="252"/>
                  <a:pt x="596" y="250"/>
                  <a:pt x="596" y="248"/>
                </a:cubicBezTo>
                <a:cubicBezTo>
                  <a:pt x="596" y="211"/>
                  <a:pt x="596" y="211"/>
                  <a:pt x="596" y="211"/>
                </a:cubicBezTo>
                <a:cubicBezTo>
                  <a:pt x="596" y="208"/>
                  <a:pt x="594" y="207"/>
                  <a:pt x="592" y="207"/>
                </a:cubicBezTo>
                <a:cubicBezTo>
                  <a:pt x="554" y="207"/>
                  <a:pt x="554" y="207"/>
                  <a:pt x="554" y="207"/>
                </a:cubicBezTo>
                <a:cubicBezTo>
                  <a:pt x="552" y="207"/>
                  <a:pt x="550" y="208"/>
                  <a:pt x="550" y="211"/>
                </a:cubicBezTo>
                <a:lnTo>
                  <a:pt x="550" y="248"/>
                </a:lnTo>
                <a:close/>
                <a:moveTo>
                  <a:pt x="619" y="248"/>
                </a:moveTo>
                <a:cubicBezTo>
                  <a:pt x="619" y="250"/>
                  <a:pt x="621" y="252"/>
                  <a:pt x="623" y="252"/>
                </a:cubicBezTo>
                <a:cubicBezTo>
                  <a:pt x="661" y="252"/>
                  <a:pt x="661" y="252"/>
                  <a:pt x="661" y="252"/>
                </a:cubicBezTo>
                <a:cubicBezTo>
                  <a:pt x="663" y="252"/>
                  <a:pt x="665" y="250"/>
                  <a:pt x="665" y="248"/>
                </a:cubicBezTo>
                <a:cubicBezTo>
                  <a:pt x="665" y="211"/>
                  <a:pt x="665" y="211"/>
                  <a:pt x="665" y="211"/>
                </a:cubicBezTo>
                <a:cubicBezTo>
                  <a:pt x="665" y="208"/>
                  <a:pt x="663" y="207"/>
                  <a:pt x="661" y="207"/>
                </a:cubicBezTo>
                <a:cubicBezTo>
                  <a:pt x="623" y="207"/>
                  <a:pt x="623" y="207"/>
                  <a:pt x="623" y="207"/>
                </a:cubicBezTo>
                <a:cubicBezTo>
                  <a:pt x="621" y="207"/>
                  <a:pt x="619" y="208"/>
                  <a:pt x="619" y="211"/>
                </a:cubicBezTo>
                <a:lnTo>
                  <a:pt x="619" y="248"/>
                </a:lnTo>
                <a:close/>
                <a:moveTo>
                  <a:pt x="730" y="207"/>
                </a:moveTo>
                <a:cubicBezTo>
                  <a:pt x="692" y="207"/>
                  <a:pt x="692" y="207"/>
                  <a:pt x="692" y="207"/>
                </a:cubicBezTo>
                <a:cubicBezTo>
                  <a:pt x="690" y="207"/>
                  <a:pt x="688" y="208"/>
                  <a:pt x="688" y="211"/>
                </a:cubicBezTo>
                <a:cubicBezTo>
                  <a:pt x="688" y="248"/>
                  <a:pt x="688" y="248"/>
                  <a:pt x="688" y="248"/>
                </a:cubicBezTo>
                <a:cubicBezTo>
                  <a:pt x="688" y="250"/>
                  <a:pt x="690" y="252"/>
                  <a:pt x="692" y="252"/>
                </a:cubicBezTo>
                <a:cubicBezTo>
                  <a:pt x="730" y="252"/>
                  <a:pt x="730" y="252"/>
                  <a:pt x="730" y="252"/>
                </a:cubicBezTo>
                <a:cubicBezTo>
                  <a:pt x="732" y="252"/>
                  <a:pt x="734" y="250"/>
                  <a:pt x="734" y="248"/>
                </a:cubicBezTo>
                <a:cubicBezTo>
                  <a:pt x="734" y="211"/>
                  <a:pt x="734" y="211"/>
                  <a:pt x="734" y="211"/>
                </a:cubicBezTo>
                <a:cubicBezTo>
                  <a:pt x="734" y="208"/>
                  <a:pt x="732" y="207"/>
                  <a:pt x="730" y="207"/>
                </a:cubicBezTo>
                <a:close/>
                <a:moveTo>
                  <a:pt x="798" y="207"/>
                </a:moveTo>
                <a:cubicBezTo>
                  <a:pt x="761" y="207"/>
                  <a:pt x="761" y="207"/>
                  <a:pt x="761" y="207"/>
                </a:cubicBezTo>
                <a:cubicBezTo>
                  <a:pt x="759" y="207"/>
                  <a:pt x="757" y="208"/>
                  <a:pt x="757" y="211"/>
                </a:cubicBezTo>
                <a:cubicBezTo>
                  <a:pt x="757" y="248"/>
                  <a:pt x="757" y="248"/>
                  <a:pt x="757" y="248"/>
                </a:cubicBezTo>
                <a:cubicBezTo>
                  <a:pt x="757" y="250"/>
                  <a:pt x="759" y="252"/>
                  <a:pt x="761" y="252"/>
                </a:cubicBezTo>
                <a:cubicBezTo>
                  <a:pt x="798" y="252"/>
                  <a:pt x="798" y="252"/>
                  <a:pt x="798" y="252"/>
                </a:cubicBezTo>
                <a:cubicBezTo>
                  <a:pt x="801" y="252"/>
                  <a:pt x="802" y="250"/>
                  <a:pt x="802" y="248"/>
                </a:cubicBezTo>
                <a:cubicBezTo>
                  <a:pt x="802" y="211"/>
                  <a:pt x="802" y="211"/>
                  <a:pt x="802" y="211"/>
                </a:cubicBezTo>
                <a:cubicBezTo>
                  <a:pt x="802" y="208"/>
                  <a:pt x="801" y="207"/>
                  <a:pt x="798" y="207"/>
                </a:cubicBezTo>
                <a:close/>
                <a:moveTo>
                  <a:pt x="867" y="207"/>
                </a:moveTo>
                <a:cubicBezTo>
                  <a:pt x="830" y="207"/>
                  <a:pt x="830" y="207"/>
                  <a:pt x="830" y="207"/>
                </a:cubicBezTo>
                <a:cubicBezTo>
                  <a:pt x="827" y="207"/>
                  <a:pt x="826" y="208"/>
                  <a:pt x="826" y="211"/>
                </a:cubicBezTo>
                <a:cubicBezTo>
                  <a:pt x="826" y="248"/>
                  <a:pt x="826" y="248"/>
                  <a:pt x="826" y="248"/>
                </a:cubicBezTo>
                <a:cubicBezTo>
                  <a:pt x="826" y="250"/>
                  <a:pt x="827" y="252"/>
                  <a:pt x="830" y="252"/>
                </a:cubicBezTo>
                <a:cubicBezTo>
                  <a:pt x="867" y="252"/>
                  <a:pt x="867" y="252"/>
                  <a:pt x="867" y="252"/>
                </a:cubicBezTo>
                <a:cubicBezTo>
                  <a:pt x="869" y="252"/>
                  <a:pt x="871" y="250"/>
                  <a:pt x="871" y="248"/>
                </a:cubicBezTo>
                <a:cubicBezTo>
                  <a:pt x="871" y="211"/>
                  <a:pt x="871" y="211"/>
                  <a:pt x="871" y="211"/>
                </a:cubicBezTo>
                <a:cubicBezTo>
                  <a:pt x="871" y="208"/>
                  <a:pt x="869" y="207"/>
                  <a:pt x="867" y="207"/>
                </a:cubicBezTo>
                <a:close/>
                <a:moveTo>
                  <a:pt x="42" y="275"/>
                </a:moveTo>
                <a:cubicBezTo>
                  <a:pt x="4" y="275"/>
                  <a:pt x="4" y="275"/>
                  <a:pt x="4" y="275"/>
                </a:cubicBezTo>
                <a:cubicBezTo>
                  <a:pt x="2" y="275"/>
                  <a:pt x="0" y="277"/>
                  <a:pt x="0" y="279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19"/>
                  <a:pt x="2" y="321"/>
                  <a:pt x="4" y="321"/>
                </a:cubicBezTo>
                <a:cubicBezTo>
                  <a:pt x="42" y="321"/>
                  <a:pt x="42" y="321"/>
                  <a:pt x="42" y="321"/>
                </a:cubicBezTo>
                <a:cubicBezTo>
                  <a:pt x="44" y="321"/>
                  <a:pt x="46" y="319"/>
                  <a:pt x="46" y="317"/>
                </a:cubicBezTo>
                <a:cubicBezTo>
                  <a:pt x="46" y="279"/>
                  <a:pt x="46" y="279"/>
                  <a:pt x="46" y="279"/>
                </a:cubicBezTo>
                <a:cubicBezTo>
                  <a:pt x="46" y="277"/>
                  <a:pt x="44" y="275"/>
                  <a:pt x="42" y="275"/>
                </a:cubicBezTo>
                <a:close/>
                <a:moveTo>
                  <a:pt x="111" y="275"/>
                </a:moveTo>
                <a:cubicBezTo>
                  <a:pt x="73" y="275"/>
                  <a:pt x="73" y="275"/>
                  <a:pt x="73" y="275"/>
                </a:cubicBezTo>
                <a:cubicBezTo>
                  <a:pt x="71" y="275"/>
                  <a:pt x="69" y="277"/>
                  <a:pt x="69" y="279"/>
                </a:cubicBezTo>
                <a:cubicBezTo>
                  <a:pt x="69" y="317"/>
                  <a:pt x="69" y="317"/>
                  <a:pt x="69" y="317"/>
                </a:cubicBezTo>
                <a:cubicBezTo>
                  <a:pt x="69" y="319"/>
                  <a:pt x="71" y="321"/>
                  <a:pt x="73" y="321"/>
                </a:cubicBezTo>
                <a:cubicBezTo>
                  <a:pt x="111" y="321"/>
                  <a:pt x="111" y="321"/>
                  <a:pt x="111" y="321"/>
                </a:cubicBezTo>
                <a:cubicBezTo>
                  <a:pt x="113" y="321"/>
                  <a:pt x="115" y="319"/>
                  <a:pt x="115" y="317"/>
                </a:cubicBezTo>
                <a:cubicBezTo>
                  <a:pt x="115" y="279"/>
                  <a:pt x="115" y="279"/>
                  <a:pt x="115" y="279"/>
                </a:cubicBezTo>
                <a:cubicBezTo>
                  <a:pt x="115" y="277"/>
                  <a:pt x="113" y="275"/>
                  <a:pt x="111" y="275"/>
                </a:cubicBezTo>
                <a:close/>
                <a:moveTo>
                  <a:pt x="179" y="275"/>
                </a:moveTo>
                <a:cubicBezTo>
                  <a:pt x="142" y="275"/>
                  <a:pt x="142" y="275"/>
                  <a:pt x="142" y="275"/>
                </a:cubicBezTo>
                <a:cubicBezTo>
                  <a:pt x="139" y="275"/>
                  <a:pt x="138" y="277"/>
                  <a:pt x="138" y="279"/>
                </a:cubicBezTo>
                <a:cubicBezTo>
                  <a:pt x="138" y="317"/>
                  <a:pt x="138" y="317"/>
                  <a:pt x="138" y="317"/>
                </a:cubicBezTo>
                <a:cubicBezTo>
                  <a:pt x="138" y="319"/>
                  <a:pt x="139" y="321"/>
                  <a:pt x="142" y="321"/>
                </a:cubicBezTo>
                <a:cubicBezTo>
                  <a:pt x="179" y="321"/>
                  <a:pt x="179" y="321"/>
                  <a:pt x="179" y="321"/>
                </a:cubicBezTo>
                <a:cubicBezTo>
                  <a:pt x="182" y="321"/>
                  <a:pt x="183" y="319"/>
                  <a:pt x="183" y="317"/>
                </a:cubicBezTo>
                <a:cubicBezTo>
                  <a:pt x="183" y="279"/>
                  <a:pt x="183" y="279"/>
                  <a:pt x="183" y="279"/>
                </a:cubicBezTo>
                <a:cubicBezTo>
                  <a:pt x="183" y="277"/>
                  <a:pt x="182" y="275"/>
                  <a:pt x="179" y="275"/>
                </a:cubicBezTo>
                <a:close/>
                <a:moveTo>
                  <a:pt x="248" y="275"/>
                </a:moveTo>
                <a:cubicBezTo>
                  <a:pt x="210" y="275"/>
                  <a:pt x="210" y="275"/>
                  <a:pt x="210" y="275"/>
                </a:cubicBezTo>
                <a:cubicBezTo>
                  <a:pt x="208" y="275"/>
                  <a:pt x="206" y="277"/>
                  <a:pt x="206" y="279"/>
                </a:cubicBezTo>
                <a:cubicBezTo>
                  <a:pt x="206" y="317"/>
                  <a:pt x="206" y="317"/>
                  <a:pt x="206" y="317"/>
                </a:cubicBezTo>
                <a:cubicBezTo>
                  <a:pt x="206" y="319"/>
                  <a:pt x="208" y="321"/>
                  <a:pt x="210" y="321"/>
                </a:cubicBezTo>
                <a:cubicBezTo>
                  <a:pt x="248" y="321"/>
                  <a:pt x="248" y="321"/>
                  <a:pt x="248" y="321"/>
                </a:cubicBezTo>
                <a:cubicBezTo>
                  <a:pt x="250" y="321"/>
                  <a:pt x="252" y="319"/>
                  <a:pt x="252" y="317"/>
                </a:cubicBezTo>
                <a:cubicBezTo>
                  <a:pt x="252" y="279"/>
                  <a:pt x="252" y="279"/>
                  <a:pt x="252" y="279"/>
                </a:cubicBezTo>
                <a:cubicBezTo>
                  <a:pt x="252" y="277"/>
                  <a:pt x="250" y="275"/>
                  <a:pt x="248" y="275"/>
                </a:cubicBezTo>
                <a:close/>
                <a:moveTo>
                  <a:pt x="317" y="275"/>
                </a:moveTo>
                <a:cubicBezTo>
                  <a:pt x="279" y="275"/>
                  <a:pt x="279" y="275"/>
                  <a:pt x="279" y="275"/>
                </a:cubicBezTo>
                <a:cubicBezTo>
                  <a:pt x="277" y="275"/>
                  <a:pt x="275" y="277"/>
                  <a:pt x="275" y="279"/>
                </a:cubicBezTo>
                <a:cubicBezTo>
                  <a:pt x="275" y="317"/>
                  <a:pt x="275" y="317"/>
                  <a:pt x="275" y="317"/>
                </a:cubicBezTo>
                <a:cubicBezTo>
                  <a:pt x="275" y="319"/>
                  <a:pt x="277" y="321"/>
                  <a:pt x="279" y="321"/>
                </a:cubicBezTo>
                <a:cubicBezTo>
                  <a:pt x="317" y="321"/>
                  <a:pt x="317" y="321"/>
                  <a:pt x="317" y="321"/>
                </a:cubicBezTo>
                <a:cubicBezTo>
                  <a:pt x="319" y="321"/>
                  <a:pt x="321" y="319"/>
                  <a:pt x="321" y="317"/>
                </a:cubicBezTo>
                <a:cubicBezTo>
                  <a:pt x="321" y="279"/>
                  <a:pt x="321" y="279"/>
                  <a:pt x="321" y="279"/>
                </a:cubicBezTo>
                <a:cubicBezTo>
                  <a:pt x="321" y="277"/>
                  <a:pt x="319" y="275"/>
                  <a:pt x="317" y="275"/>
                </a:cubicBezTo>
                <a:close/>
                <a:moveTo>
                  <a:pt x="455" y="275"/>
                </a:moveTo>
                <a:cubicBezTo>
                  <a:pt x="417" y="275"/>
                  <a:pt x="417" y="275"/>
                  <a:pt x="417" y="275"/>
                </a:cubicBezTo>
                <a:cubicBezTo>
                  <a:pt x="415" y="275"/>
                  <a:pt x="413" y="277"/>
                  <a:pt x="413" y="279"/>
                </a:cubicBezTo>
                <a:cubicBezTo>
                  <a:pt x="413" y="317"/>
                  <a:pt x="413" y="317"/>
                  <a:pt x="413" y="317"/>
                </a:cubicBezTo>
                <a:cubicBezTo>
                  <a:pt x="413" y="319"/>
                  <a:pt x="415" y="321"/>
                  <a:pt x="417" y="321"/>
                </a:cubicBezTo>
                <a:cubicBezTo>
                  <a:pt x="455" y="321"/>
                  <a:pt x="455" y="321"/>
                  <a:pt x="455" y="321"/>
                </a:cubicBezTo>
                <a:cubicBezTo>
                  <a:pt x="457" y="321"/>
                  <a:pt x="459" y="319"/>
                  <a:pt x="459" y="317"/>
                </a:cubicBezTo>
                <a:cubicBezTo>
                  <a:pt x="459" y="279"/>
                  <a:pt x="459" y="279"/>
                  <a:pt x="459" y="279"/>
                </a:cubicBezTo>
                <a:cubicBezTo>
                  <a:pt x="459" y="277"/>
                  <a:pt x="457" y="275"/>
                  <a:pt x="455" y="275"/>
                </a:cubicBezTo>
                <a:close/>
                <a:moveTo>
                  <a:pt x="523" y="275"/>
                </a:moveTo>
                <a:cubicBezTo>
                  <a:pt x="486" y="275"/>
                  <a:pt x="486" y="275"/>
                  <a:pt x="486" y="275"/>
                </a:cubicBezTo>
                <a:cubicBezTo>
                  <a:pt x="483" y="275"/>
                  <a:pt x="482" y="277"/>
                  <a:pt x="482" y="279"/>
                </a:cubicBezTo>
                <a:cubicBezTo>
                  <a:pt x="482" y="317"/>
                  <a:pt x="482" y="317"/>
                  <a:pt x="482" y="317"/>
                </a:cubicBezTo>
                <a:cubicBezTo>
                  <a:pt x="482" y="319"/>
                  <a:pt x="483" y="321"/>
                  <a:pt x="486" y="321"/>
                </a:cubicBezTo>
                <a:cubicBezTo>
                  <a:pt x="523" y="321"/>
                  <a:pt x="523" y="321"/>
                  <a:pt x="523" y="321"/>
                </a:cubicBezTo>
                <a:cubicBezTo>
                  <a:pt x="526" y="321"/>
                  <a:pt x="527" y="319"/>
                  <a:pt x="527" y="317"/>
                </a:cubicBezTo>
                <a:cubicBezTo>
                  <a:pt x="527" y="279"/>
                  <a:pt x="527" y="279"/>
                  <a:pt x="527" y="279"/>
                </a:cubicBezTo>
                <a:cubicBezTo>
                  <a:pt x="527" y="277"/>
                  <a:pt x="526" y="275"/>
                  <a:pt x="523" y="275"/>
                </a:cubicBezTo>
                <a:close/>
                <a:moveTo>
                  <a:pt x="550" y="317"/>
                </a:moveTo>
                <a:cubicBezTo>
                  <a:pt x="550" y="319"/>
                  <a:pt x="552" y="321"/>
                  <a:pt x="554" y="321"/>
                </a:cubicBezTo>
                <a:cubicBezTo>
                  <a:pt x="592" y="321"/>
                  <a:pt x="592" y="321"/>
                  <a:pt x="592" y="321"/>
                </a:cubicBezTo>
                <a:cubicBezTo>
                  <a:pt x="594" y="321"/>
                  <a:pt x="596" y="319"/>
                  <a:pt x="596" y="317"/>
                </a:cubicBezTo>
                <a:cubicBezTo>
                  <a:pt x="596" y="279"/>
                  <a:pt x="596" y="279"/>
                  <a:pt x="596" y="279"/>
                </a:cubicBezTo>
                <a:cubicBezTo>
                  <a:pt x="596" y="277"/>
                  <a:pt x="594" y="275"/>
                  <a:pt x="592" y="275"/>
                </a:cubicBezTo>
                <a:cubicBezTo>
                  <a:pt x="554" y="275"/>
                  <a:pt x="554" y="275"/>
                  <a:pt x="554" y="275"/>
                </a:cubicBezTo>
                <a:cubicBezTo>
                  <a:pt x="552" y="275"/>
                  <a:pt x="550" y="277"/>
                  <a:pt x="550" y="279"/>
                </a:cubicBezTo>
                <a:lnTo>
                  <a:pt x="550" y="317"/>
                </a:lnTo>
                <a:close/>
                <a:moveTo>
                  <a:pt x="619" y="317"/>
                </a:moveTo>
                <a:cubicBezTo>
                  <a:pt x="619" y="319"/>
                  <a:pt x="621" y="321"/>
                  <a:pt x="623" y="321"/>
                </a:cubicBezTo>
                <a:cubicBezTo>
                  <a:pt x="661" y="321"/>
                  <a:pt x="661" y="321"/>
                  <a:pt x="661" y="321"/>
                </a:cubicBezTo>
                <a:cubicBezTo>
                  <a:pt x="663" y="321"/>
                  <a:pt x="665" y="319"/>
                  <a:pt x="665" y="317"/>
                </a:cubicBezTo>
                <a:cubicBezTo>
                  <a:pt x="665" y="279"/>
                  <a:pt x="665" y="279"/>
                  <a:pt x="665" y="279"/>
                </a:cubicBezTo>
                <a:cubicBezTo>
                  <a:pt x="665" y="277"/>
                  <a:pt x="663" y="275"/>
                  <a:pt x="661" y="275"/>
                </a:cubicBezTo>
                <a:cubicBezTo>
                  <a:pt x="623" y="275"/>
                  <a:pt x="623" y="275"/>
                  <a:pt x="623" y="275"/>
                </a:cubicBezTo>
                <a:cubicBezTo>
                  <a:pt x="621" y="275"/>
                  <a:pt x="619" y="277"/>
                  <a:pt x="619" y="279"/>
                </a:cubicBezTo>
                <a:lnTo>
                  <a:pt x="619" y="317"/>
                </a:lnTo>
                <a:close/>
                <a:moveTo>
                  <a:pt x="730" y="275"/>
                </a:moveTo>
                <a:cubicBezTo>
                  <a:pt x="692" y="275"/>
                  <a:pt x="692" y="275"/>
                  <a:pt x="692" y="275"/>
                </a:cubicBezTo>
                <a:cubicBezTo>
                  <a:pt x="690" y="275"/>
                  <a:pt x="688" y="277"/>
                  <a:pt x="688" y="279"/>
                </a:cubicBezTo>
                <a:cubicBezTo>
                  <a:pt x="688" y="317"/>
                  <a:pt x="688" y="317"/>
                  <a:pt x="688" y="317"/>
                </a:cubicBezTo>
                <a:cubicBezTo>
                  <a:pt x="688" y="319"/>
                  <a:pt x="690" y="321"/>
                  <a:pt x="692" y="321"/>
                </a:cubicBezTo>
                <a:cubicBezTo>
                  <a:pt x="730" y="321"/>
                  <a:pt x="730" y="321"/>
                  <a:pt x="730" y="321"/>
                </a:cubicBezTo>
                <a:cubicBezTo>
                  <a:pt x="732" y="321"/>
                  <a:pt x="734" y="319"/>
                  <a:pt x="734" y="317"/>
                </a:cubicBezTo>
                <a:cubicBezTo>
                  <a:pt x="734" y="279"/>
                  <a:pt x="734" y="279"/>
                  <a:pt x="734" y="279"/>
                </a:cubicBezTo>
                <a:cubicBezTo>
                  <a:pt x="734" y="277"/>
                  <a:pt x="732" y="275"/>
                  <a:pt x="730" y="275"/>
                </a:cubicBezTo>
                <a:close/>
                <a:moveTo>
                  <a:pt x="798" y="275"/>
                </a:moveTo>
                <a:cubicBezTo>
                  <a:pt x="761" y="275"/>
                  <a:pt x="761" y="275"/>
                  <a:pt x="761" y="275"/>
                </a:cubicBezTo>
                <a:cubicBezTo>
                  <a:pt x="759" y="275"/>
                  <a:pt x="757" y="277"/>
                  <a:pt x="757" y="279"/>
                </a:cubicBezTo>
                <a:cubicBezTo>
                  <a:pt x="757" y="317"/>
                  <a:pt x="757" y="317"/>
                  <a:pt x="757" y="317"/>
                </a:cubicBezTo>
                <a:cubicBezTo>
                  <a:pt x="757" y="319"/>
                  <a:pt x="759" y="321"/>
                  <a:pt x="761" y="321"/>
                </a:cubicBezTo>
                <a:cubicBezTo>
                  <a:pt x="798" y="321"/>
                  <a:pt x="798" y="321"/>
                  <a:pt x="798" y="321"/>
                </a:cubicBezTo>
                <a:cubicBezTo>
                  <a:pt x="801" y="321"/>
                  <a:pt x="802" y="319"/>
                  <a:pt x="802" y="317"/>
                </a:cubicBezTo>
                <a:cubicBezTo>
                  <a:pt x="802" y="279"/>
                  <a:pt x="802" y="279"/>
                  <a:pt x="802" y="279"/>
                </a:cubicBezTo>
                <a:cubicBezTo>
                  <a:pt x="802" y="277"/>
                  <a:pt x="801" y="275"/>
                  <a:pt x="798" y="275"/>
                </a:cubicBezTo>
                <a:close/>
                <a:moveTo>
                  <a:pt x="867" y="275"/>
                </a:moveTo>
                <a:cubicBezTo>
                  <a:pt x="829" y="275"/>
                  <a:pt x="829" y="275"/>
                  <a:pt x="829" y="275"/>
                </a:cubicBezTo>
                <a:cubicBezTo>
                  <a:pt x="827" y="275"/>
                  <a:pt x="825" y="277"/>
                  <a:pt x="825" y="279"/>
                </a:cubicBezTo>
                <a:cubicBezTo>
                  <a:pt x="825" y="317"/>
                  <a:pt x="825" y="317"/>
                  <a:pt x="825" y="317"/>
                </a:cubicBezTo>
                <a:cubicBezTo>
                  <a:pt x="825" y="319"/>
                  <a:pt x="827" y="321"/>
                  <a:pt x="829" y="321"/>
                </a:cubicBezTo>
                <a:cubicBezTo>
                  <a:pt x="867" y="321"/>
                  <a:pt x="867" y="321"/>
                  <a:pt x="867" y="321"/>
                </a:cubicBezTo>
                <a:cubicBezTo>
                  <a:pt x="869" y="321"/>
                  <a:pt x="871" y="319"/>
                  <a:pt x="871" y="317"/>
                </a:cubicBezTo>
                <a:cubicBezTo>
                  <a:pt x="871" y="279"/>
                  <a:pt x="871" y="279"/>
                  <a:pt x="871" y="279"/>
                </a:cubicBezTo>
                <a:cubicBezTo>
                  <a:pt x="871" y="277"/>
                  <a:pt x="869" y="275"/>
                  <a:pt x="867" y="275"/>
                </a:cubicBezTo>
                <a:close/>
                <a:moveTo>
                  <a:pt x="248" y="344"/>
                </a:moveTo>
                <a:cubicBezTo>
                  <a:pt x="210" y="344"/>
                  <a:pt x="210" y="344"/>
                  <a:pt x="210" y="344"/>
                </a:cubicBezTo>
                <a:cubicBezTo>
                  <a:pt x="208" y="344"/>
                  <a:pt x="206" y="346"/>
                  <a:pt x="206" y="348"/>
                </a:cubicBezTo>
                <a:cubicBezTo>
                  <a:pt x="206" y="386"/>
                  <a:pt x="206" y="386"/>
                  <a:pt x="206" y="386"/>
                </a:cubicBezTo>
                <a:cubicBezTo>
                  <a:pt x="206" y="388"/>
                  <a:pt x="208" y="390"/>
                  <a:pt x="210" y="390"/>
                </a:cubicBezTo>
                <a:cubicBezTo>
                  <a:pt x="248" y="390"/>
                  <a:pt x="248" y="390"/>
                  <a:pt x="248" y="390"/>
                </a:cubicBezTo>
                <a:cubicBezTo>
                  <a:pt x="250" y="390"/>
                  <a:pt x="252" y="388"/>
                  <a:pt x="252" y="386"/>
                </a:cubicBezTo>
                <a:cubicBezTo>
                  <a:pt x="252" y="348"/>
                  <a:pt x="252" y="348"/>
                  <a:pt x="252" y="348"/>
                </a:cubicBezTo>
                <a:cubicBezTo>
                  <a:pt x="252" y="346"/>
                  <a:pt x="250" y="344"/>
                  <a:pt x="248" y="344"/>
                </a:cubicBezTo>
                <a:close/>
                <a:moveTo>
                  <a:pt x="279" y="390"/>
                </a:moveTo>
                <a:cubicBezTo>
                  <a:pt x="317" y="390"/>
                  <a:pt x="317" y="390"/>
                  <a:pt x="317" y="390"/>
                </a:cubicBezTo>
                <a:cubicBezTo>
                  <a:pt x="319" y="390"/>
                  <a:pt x="321" y="388"/>
                  <a:pt x="321" y="386"/>
                </a:cubicBezTo>
                <a:cubicBezTo>
                  <a:pt x="321" y="348"/>
                  <a:pt x="321" y="348"/>
                  <a:pt x="321" y="348"/>
                </a:cubicBezTo>
                <a:cubicBezTo>
                  <a:pt x="321" y="346"/>
                  <a:pt x="319" y="344"/>
                  <a:pt x="317" y="344"/>
                </a:cubicBezTo>
                <a:cubicBezTo>
                  <a:pt x="279" y="344"/>
                  <a:pt x="279" y="344"/>
                  <a:pt x="279" y="344"/>
                </a:cubicBezTo>
                <a:cubicBezTo>
                  <a:pt x="277" y="344"/>
                  <a:pt x="275" y="346"/>
                  <a:pt x="275" y="348"/>
                </a:cubicBezTo>
                <a:cubicBezTo>
                  <a:pt x="275" y="386"/>
                  <a:pt x="275" y="386"/>
                  <a:pt x="275" y="386"/>
                </a:cubicBezTo>
                <a:cubicBezTo>
                  <a:pt x="275" y="388"/>
                  <a:pt x="277" y="390"/>
                  <a:pt x="279" y="390"/>
                </a:cubicBezTo>
                <a:close/>
                <a:moveTo>
                  <a:pt x="386" y="344"/>
                </a:moveTo>
                <a:cubicBezTo>
                  <a:pt x="348" y="344"/>
                  <a:pt x="348" y="344"/>
                  <a:pt x="348" y="344"/>
                </a:cubicBezTo>
                <a:cubicBezTo>
                  <a:pt x="346" y="344"/>
                  <a:pt x="344" y="346"/>
                  <a:pt x="344" y="348"/>
                </a:cubicBezTo>
                <a:cubicBezTo>
                  <a:pt x="344" y="386"/>
                  <a:pt x="344" y="386"/>
                  <a:pt x="344" y="386"/>
                </a:cubicBezTo>
                <a:cubicBezTo>
                  <a:pt x="344" y="388"/>
                  <a:pt x="346" y="390"/>
                  <a:pt x="348" y="390"/>
                </a:cubicBezTo>
                <a:cubicBezTo>
                  <a:pt x="386" y="390"/>
                  <a:pt x="386" y="390"/>
                  <a:pt x="386" y="390"/>
                </a:cubicBezTo>
                <a:cubicBezTo>
                  <a:pt x="388" y="390"/>
                  <a:pt x="390" y="388"/>
                  <a:pt x="390" y="386"/>
                </a:cubicBezTo>
                <a:cubicBezTo>
                  <a:pt x="390" y="348"/>
                  <a:pt x="390" y="348"/>
                  <a:pt x="390" y="348"/>
                </a:cubicBezTo>
                <a:cubicBezTo>
                  <a:pt x="390" y="346"/>
                  <a:pt x="388" y="344"/>
                  <a:pt x="386" y="344"/>
                </a:cubicBezTo>
                <a:close/>
                <a:moveTo>
                  <a:pt x="455" y="344"/>
                </a:moveTo>
                <a:cubicBezTo>
                  <a:pt x="417" y="344"/>
                  <a:pt x="417" y="344"/>
                  <a:pt x="417" y="344"/>
                </a:cubicBezTo>
                <a:cubicBezTo>
                  <a:pt x="415" y="344"/>
                  <a:pt x="413" y="346"/>
                  <a:pt x="413" y="348"/>
                </a:cubicBezTo>
                <a:cubicBezTo>
                  <a:pt x="413" y="386"/>
                  <a:pt x="413" y="386"/>
                  <a:pt x="413" y="386"/>
                </a:cubicBezTo>
                <a:cubicBezTo>
                  <a:pt x="413" y="388"/>
                  <a:pt x="415" y="390"/>
                  <a:pt x="417" y="390"/>
                </a:cubicBezTo>
                <a:cubicBezTo>
                  <a:pt x="455" y="390"/>
                  <a:pt x="455" y="390"/>
                  <a:pt x="455" y="390"/>
                </a:cubicBezTo>
                <a:cubicBezTo>
                  <a:pt x="457" y="390"/>
                  <a:pt x="459" y="388"/>
                  <a:pt x="459" y="386"/>
                </a:cubicBezTo>
                <a:cubicBezTo>
                  <a:pt x="459" y="348"/>
                  <a:pt x="459" y="348"/>
                  <a:pt x="459" y="348"/>
                </a:cubicBezTo>
                <a:cubicBezTo>
                  <a:pt x="459" y="346"/>
                  <a:pt x="457" y="344"/>
                  <a:pt x="455" y="344"/>
                </a:cubicBezTo>
                <a:close/>
                <a:moveTo>
                  <a:pt x="486" y="390"/>
                </a:moveTo>
                <a:cubicBezTo>
                  <a:pt x="523" y="390"/>
                  <a:pt x="523" y="390"/>
                  <a:pt x="523" y="390"/>
                </a:cubicBezTo>
                <a:cubicBezTo>
                  <a:pt x="525" y="390"/>
                  <a:pt x="527" y="388"/>
                  <a:pt x="527" y="386"/>
                </a:cubicBezTo>
                <a:cubicBezTo>
                  <a:pt x="527" y="348"/>
                  <a:pt x="527" y="348"/>
                  <a:pt x="527" y="348"/>
                </a:cubicBezTo>
                <a:cubicBezTo>
                  <a:pt x="527" y="346"/>
                  <a:pt x="525" y="344"/>
                  <a:pt x="523" y="344"/>
                </a:cubicBezTo>
                <a:cubicBezTo>
                  <a:pt x="486" y="344"/>
                  <a:pt x="486" y="344"/>
                  <a:pt x="486" y="344"/>
                </a:cubicBezTo>
                <a:cubicBezTo>
                  <a:pt x="483" y="344"/>
                  <a:pt x="482" y="346"/>
                  <a:pt x="482" y="348"/>
                </a:cubicBezTo>
                <a:cubicBezTo>
                  <a:pt x="482" y="386"/>
                  <a:pt x="482" y="386"/>
                  <a:pt x="482" y="386"/>
                </a:cubicBezTo>
                <a:cubicBezTo>
                  <a:pt x="482" y="388"/>
                  <a:pt x="483" y="390"/>
                  <a:pt x="486" y="390"/>
                </a:cubicBezTo>
                <a:close/>
                <a:moveTo>
                  <a:pt x="592" y="344"/>
                </a:moveTo>
                <a:cubicBezTo>
                  <a:pt x="554" y="344"/>
                  <a:pt x="554" y="344"/>
                  <a:pt x="554" y="344"/>
                </a:cubicBezTo>
                <a:cubicBezTo>
                  <a:pt x="552" y="344"/>
                  <a:pt x="550" y="346"/>
                  <a:pt x="550" y="348"/>
                </a:cubicBezTo>
                <a:cubicBezTo>
                  <a:pt x="550" y="386"/>
                  <a:pt x="550" y="386"/>
                  <a:pt x="550" y="386"/>
                </a:cubicBezTo>
                <a:cubicBezTo>
                  <a:pt x="550" y="388"/>
                  <a:pt x="552" y="390"/>
                  <a:pt x="554" y="390"/>
                </a:cubicBezTo>
                <a:cubicBezTo>
                  <a:pt x="592" y="390"/>
                  <a:pt x="592" y="390"/>
                  <a:pt x="592" y="390"/>
                </a:cubicBezTo>
                <a:cubicBezTo>
                  <a:pt x="594" y="390"/>
                  <a:pt x="596" y="388"/>
                  <a:pt x="596" y="386"/>
                </a:cubicBezTo>
                <a:cubicBezTo>
                  <a:pt x="596" y="348"/>
                  <a:pt x="596" y="348"/>
                  <a:pt x="596" y="348"/>
                </a:cubicBezTo>
                <a:cubicBezTo>
                  <a:pt x="596" y="346"/>
                  <a:pt x="594" y="344"/>
                  <a:pt x="592" y="344"/>
                </a:cubicBezTo>
                <a:close/>
                <a:moveTo>
                  <a:pt x="661" y="344"/>
                </a:moveTo>
                <a:cubicBezTo>
                  <a:pt x="623" y="344"/>
                  <a:pt x="623" y="344"/>
                  <a:pt x="623" y="344"/>
                </a:cubicBezTo>
                <a:cubicBezTo>
                  <a:pt x="621" y="344"/>
                  <a:pt x="619" y="346"/>
                  <a:pt x="619" y="348"/>
                </a:cubicBezTo>
                <a:cubicBezTo>
                  <a:pt x="619" y="386"/>
                  <a:pt x="619" y="386"/>
                  <a:pt x="619" y="386"/>
                </a:cubicBezTo>
                <a:cubicBezTo>
                  <a:pt x="619" y="388"/>
                  <a:pt x="621" y="390"/>
                  <a:pt x="623" y="390"/>
                </a:cubicBezTo>
                <a:cubicBezTo>
                  <a:pt x="661" y="390"/>
                  <a:pt x="661" y="390"/>
                  <a:pt x="661" y="390"/>
                </a:cubicBezTo>
                <a:cubicBezTo>
                  <a:pt x="663" y="390"/>
                  <a:pt x="665" y="388"/>
                  <a:pt x="665" y="386"/>
                </a:cubicBezTo>
                <a:cubicBezTo>
                  <a:pt x="665" y="348"/>
                  <a:pt x="665" y="348"/>
                  <a:pt x="665" y="348"/>
                </a:cubicBezTo>
                <a:cubicBezTo>
                  <a:pt x="665" y="346"/>
                  <a:pt x="663" y="344"/>
                  <a:pt x="661" y="344"/>
                </a:cubicBezTo>
                <a:close/>
                <a:moveTo>
                  <a:pt x="730" y="344"/>
                </a:moveTo>
                <a:cubicBezTo>
                  <a:pt x="692" y="344"/>
                  <a:pt x="692" y="344"/>
                  <a:pt x="692" y="344"/>
                </a:cubicBezTo>
                <a:cubicBezTo>
                  <a:pt x="690" y="344"/>
                  <a:pt x="688" y="346"/>
                  <a:pt x="688" y="348"/>
                </a:cubicBezTo>
                <a:cubicBezTo>
                  <a:pt x="688" y="386"/>
                  <a:pt x="688" y="386"/>
                  <a:pt x="688" y="386"/>
                </a:cubicBezTo>
                <a:cubicBezTo>
                  <a:pt x="688" y="388"/>
                  <a:pt x="690" y="390"/>
                  <a:pt x="692" y="390"/>
                </a:cubicBezTo>
                <a:cubicBezTo>
                  <a:pt x="730" y="390"/>
                  <a:pt x="730" y="390"/>
                  <a:pt x="730" y="390"/>
                </a:cubicBezTo>
                <a:cubicBezTo>
                  <a:pt x="732" y="390"/>
                  <a:pt x="734" y="388"/>
                  <a:pt x="734" y="386"/>
                </a:cubicBezTo>
                <a:cubicBezTo>
                  <a:pt x="734" y="348"/>
                  <a:pt x="734" y="348"/>
                  <a:pt x="734" y="348"/>
                </a:cubicBezTo>
                <a:cubicBezTo>
                  <a:pt x="734" y="346"/>
                  <a:pt x="732" y="344"/>
                  <a:pt x="730" y="344"/>
                </a:cubicBezTo>
                <a:close/>
                <a:moveTo>
                  <a:pt x="798" y="344"/>
                </a:moveTo>
                <a:cubicBezTo>
                  <a:pt x="761" y="344"/>
                  <a:pt x="761" y="344"/>
                  <a:pt x="761" y="344"/>
                </a:cubicBezTo>
                <a:cubicBezTo>
                  <a:pt x="758" y="344"/>
                  <a:pt x="757" y="346"/>
                  <a:pt x="757" y="348"/>
                </a:cubicBezTo>
                <a:cubicBezTo>
                  <a:pt x="757" y="386"/>
                  <a:pt x="757" y="386"/>
                  <a:pt x="757" y="386"/>
                </a:cubicBezTo>
                <a:cubicBezTo>
                  <a:pt x="757" y="388"/>
                  <a:pt x="758" y="390"/>
                  <a:pt x="761" y="390"/>
                </a:cubicBezTo>
                <a:cubicBezTo>
                  <a:pt x="798" y="390"/>
                  <a:pt x="798" y="390"/>
                  <a:pt x="798" y="390"/>
                </a:cubicBezTo>
                <a:cubicBezTo>
                  <a:pt x="801" y="390"/>
                  <a:pt x="802" y="388"/>
                  <a:pt x="802" y="386"/>
                </a:cubicBezTo>
                <a:cubicBezTo>
                  <a:pt x="802" y="348"/>
                  <a:pt x="802" y="348"/>
                  <a:pt x="802" y="348"/>
                </a:cubicBezTo>
                <a:cubicBezTo>
                  <a:pt x="802" y="346"/>
                  <a:pt x="801" y="344"/>
                  <a:pt x="798" y="344"/>
                </a:cubicBezTo>
                <a:close/>
                <a:moveTo>
                  <a:pt x="867" y="344"/>
                </a:moveTo>
                <a:cubicBezTo>
                  <a:pt x="829" y="344"/>
                  <a:pt x="829" y="344"/>
                  <a:pt x="829" y="344"/>
                </a:cubicBezTo>
                <a:cubicBezTo>
                  <a:pt x="827" y="344"/>
                  <a:pt x="825" y="346"/>
                  <a:pt x="825" y="348"/>
                </a:cubicBezTo>
                <a:cubicBezTo>
                  <a:pt x="825" y="386"/>
                  <a:pt x="825" y="386"/>
                  <a:pt x="825" y="386"/>
                </a:cubicBezTo>
                <a:cubicBezTo>
                  <a:pt x="825" y="388"/>
                  <a:pt x="827" y="390"/>
                  <a:pt x="829" y="390"/>
                </a:cubicBezTo>
                <a:cubicBezTo>
                  <a:pt x="867" y="390"/>
                  <a:pt x="867" y="390"/>
                  <a:pt x="867" y="390"/>
                </a:cubicBezTo>
                <a:cubicBezTo>
                  <a:pt x="869" y="390"/>
                  <a:pt x="871" y="388"/>
                  <a:pt x="871" y="386"/>
                </a:cubicBezTo>
                <a:cubicBezTo>
                  <a:pt x="871" y="348"/>
                  <a:pt x="871" y="348"/>
                  <a:pt x="871" y="348"/>
                </a:cubicBezTo>
                <a:cubicBezTo>
                  <a:pt x="871" y="346"/>
                  <a:pt x="869" y="344"/>
                  <a:pt x="867" y="344"/>
                </a:cubicBezTo>
                <a:close/>
                <a:moveTo>
                  <a:pt x="317" y="413"/>
                </a:moveTo>
                <a:cubicBezTo>
                  <a:pt x="279" y="413"/>
                  <a:pt x="279" y="413"/>
                  <a:pt x="279" y="413"/>
                </a:cubicBezTo>
                <a:cubicBezTo>
                  <a:pt x="277" y="413"/>
                  <a:pt x="275" y="415"/>
                  <a:pt x="275" y="417"/>
                </a:cubicBezTo>
                <a:cubicBezTo>
                  <a:pt x="275" y="455"/>
                  <a:pt x="275" y="455"/>
                  <a:pt x="275" y="455"/>
                </a:cubicBezTo>
                <a:cubicBezTo>
                  <a:pt x="275" y="457"/>
                  <a:pt x="277" y="459"/>
                  <a:pt x="279" y="459"/>
                </a:cubicBezTo>
                <a:cubicBezTo>
                  <a:pt x="317" y="459"/>
                  <a:pt x="317" y="459"/>
                  <a:pt x="317" y="459"/>
                </a:cubicBezTo>
                <a:cubicBezTo>
                  <a:pt x="319" y="459"/>
                  <a:pt x="321" y="457"/>
                  <a:pt x="321" y="455"/>
                </a:cubicBezTo>
                <a:cubicBezTo>
                  <a:pt x="321" y="417"/>
                  <a:pt x="321" y="417"/>
                  <a:pt x="321" y="417"/>
                </a:cubicBezTo>
                <a:cubicBezTo>
                  <a:pt x="321" y="415"/>
                  <a:pt x="319" y="413"/>
                  <a:pt x="317" y="413"/>
                </a:cubicBezTo>
                <a:close/>
                <a:moveTo>
                  <a:pt x="386" y="413"/>
                </a:moveTo>
                <a:cubicBezTo>
                  <a:pt x="348" y="413"/>
                  <a:pt x="348" y="413"/>
                  <a:pt x="348" y="413"/>
                </a:cubicBezTo>
                <a:cubicBezTo>
                  <a:pt x="346" y="413"/>
                  <a:pt x="344" y="415"/>
                  <a:pt x="344" y="417"/>
                </a:cubicBezTo>
                <a:cubicBezTo>
                  <a:pt x="344" y="455"/>
                  <a:pt x="344" y="455"/>
                  <a:pt x="344" y="455"/>
                </a:cubicBezTo>
                <a:cubicBezTo>
                  <a:pt x="344" y="457"/>
                  <a:pt x="346" y="459"/>
                  <a:pt x="348" y="459"/>
                </a:cubicBezTo>
                <a:cubicBezTo>
                  <a:pt x="386" y="459"/>
                  <a:pt x="386" y="459"/>
                  <a:pt x="386" y="459"/>
                </a:cubicBezTo>
                <a:cubicBezTo>
                  <a:pt x="388" y="459"/>
                  <a:pt x="390" y="457"/>
                  <a:pt x="390" y="455"/>
                </a:cubicBezTo>
                <a:cubicBezTo>
                  <a:pt x="390" y="417"/>
                  <a:pt x="390" y="417"/>
                  <a:pt x="390" y="417"/>
                </a:cubicBezTo>
                <a:cubicBezTo>
                  <a:pt x="390" y="415"/>
                  <a:pt x="388" y="413"/>
                  <a:pt x="386" y="413"/>
                </a:cubicBezTo>
                <a:close/>
                <a:moveTo>
                  <a:pt x="455" y="413"/>
                </a:moveTo>
                <a:cubicBezTo>
                  <a:pt x="417" y="413"/>
                  <a:pt x="417" y="413"/>
                  <a:pt x="417" y="413"/>
                </a:cubicBezTo>
                <a:cubicBezTo>
                  <a:pt x="415" y="413"/>
                  <a:pt x="413" y="415"/>
                  <a:pt x="413" y="417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413" y="457"/>
                  <a:pt x="415" y="459"/>
                  <a:pt x="417" y="459"/>
                </a:cubicBezTo>
                <a:cubicBezTo>
                  <a:pt x="455" y="459"/>
                  <a:pt x="455" y="459"/>
                  <a:pt x="455" y="459"/>
                </a:cubicBezTo>
                <a:cubicBezTo>
                  <a:pt x="457" y="459"/>
                  <a:pt x="459" y="457"/>
                  <a:pt x="459" y="455"/>
                </a:cubicBezTo>
                <a:cubicBezTo>
                  <a:pt x="459" y="417"/>
                  <a:pt x="459" y="417"/>
                  <a:pt x="459" y="417"/>
                </a:cubicBezTo>
                <a:cubicBezTo>
                  <a:pt x="459" y="415"/>
                  <a:pt x="457" y="413"/>
                  <a:pt x="455" y="413"/>
                </a:cubicBezTo>
                <a:close/>
                <a:moveTo>
                  <a:pt x="486" y="459"/>
                </a:moveTo>
                <a:cubicBezTo>
                  <a:pt x="523" y="459"/>
                  <a:pt x="523" y="459"/>
                  <a:pt x="523" y="459"/>
                </a:cubicBezTo>
                <a:cubicBezTo>
                  <a:pt x="525" y="459"/>
                  <a:pt x="527" y="457"/>
                  <a:pt x="527" y="455"/>
                </a:cubicBezTo>
                <a:cubicBezTo>
                  <a:pt x="527" y="417"/>
                  <a:pt x="527" y="417"/>
                  <a:pt x="527" y="417"/>
                </a:cubicBezTo>
                <a:cubicBezTo>
                  <a:pt x="527" y="415"/>
                  <a:pt x="525" y="413"/>
                  <a:pt x="523" y="413"/>
                </a:cubicBezTo>
                <a:cubicBezTo>
                  <a:pt x="486" y="413"/>
                  <a:pt x="486" y="413"/>
                  <a:pt x="486" y="413"/>
                </a:cubicBezTo>
                <a:cubicBezTo>
                  <a:pt x="483" y="413"/>
                  <a:pt x="482" y="415"/>
                  <a:pt x="482" y="417"/>
                </a:cubicBezTo>
                <a:cubicBezTo>
                  <a:pt x="482" y="455"/>
                  <a:pt x="482" y="455"/>
                  <a:pt x="482" y="455"/>
                </a:cubicBezTo>
                <a:cubicBezTo>
                  <a:pt x="482" y="457"/>
                  <a:pt x="483" y="459"/>
                  <a:pt x="486" y="459"/>
                </a:cubicBezTo>
                <a:close/>
                <a:moveTo>
                  <a:pt x="592" y="413"/>
                </a:moveTo>
                <a:cubicBezTo>
                  <a:pt x="554" y="413"/>
                  <a:pt x="554" y="413"/>
                  <a:pt x="554" y="413"/>
                </a:cubicBezTo>
                <a:cubicBezTo>
                  <a:pt x="552" y="413"/>
                  <a:pt x="550" y="415"/>
                  <a:pt x="550" y="417"/>
                </a:cubicBezTo>
                <a:cubicBezTo>
                  <a:pt x="550" y="455"/>
                  <a:pt x="550" y="455"/>
                  <a:pt x="550" y="455"/>
                </a:cubicBezTo>
                <a:cubicBezTo>
                  <a:pt x="550" y="457"/>
                  <a:pt x="552" y="459"/>
                  <a:pt x="554" y="459"/>
                </a:cubicBezTo>
                <a:cubicBezTo>
                  <a:pt x="592" y="459"/>
                  <a:pt x="592" y="459"/>
                  <a:pt x="592" y="459"/>
                </a:cubicBezTo>
                <a:cubicBezTo>
                  <a:pt x="594" y="459"/>
                  <a:pt x="596" y="457"/>
                  <a:pt x="596" y="455"/>
                </a:cubicBezTo>
                <a:cubicBezTo>
                  <a:pt x="596" y="417"/>
                  <a:pt x="596" y="417"/>
                  <a:pt x="596" y="417"/>
                </a:cubicBezTo>
                <a:cubicBezTo>
                  <a:pt x="596" y="415"/>
                  <a:pt x="594" y="413"/>
                  <a:pt x="592" y="413"/>
                </a:cubicBezTo>
                <a:close/>
                <a:moveTo>
                  <a:pt x="661" y="413"/>
                </a:moveTo>
                <a:cubicBezTo>
                  <a:pt x="623" y="413"/>
                  <a:pt x="623" y="413"/>
                  <a:pt x="623" y="413"/>
                </a:cubicBezTo>
                <a:cubicBezTo>
                  <a:pt x="621" y="413"/>
                  <a:pt x="619" y="415"/>
                  <a:pt x="619" y="417"/>
                </a:cubicBezTo>
                <a:cubicBezTo>
                  <a:pt x="619" y="455"/>
                  <a:pt x="619" y="455"/>
                  <a:pt x="619" y="455"/>
                </a:cubicBezTo>
                <a:cubicBezTo>
                  <a:pt x="619" y="457"/>
                  <a:pt x="621" y="459"/>
                  <a:pt x="623" y="459"/>
                </a:cubicBezTo>
                <a:cubicBezTo>
                  <a:pt x="661" y="459"/>
                  <a:pt x="661" y="459"/>
                  <a:pt x="661" y="459"/>
                </a:cubicBezTo>
                <a:cubicBezTo>
                  <a:pt x="663" y="459"/>
                  <a:pt x="665" y="457"/>
                  <a:pt x="665" y="455"/>
                </a:cubicBezTo>
                <a:cubicBezTo>
                  <a:pt x="665" y="417"/>
                  <a:pt x="665" y="417"/>
                  <a:pt x="665" y="417"/>
                </a:cubicBezTo>
                <a:cubicBezTo>
                  <a:pt x="665" y="415"/>
                  <a:pt x="663" y="413"/>
                  <a:pt x="661" y="413"/>
                </a:cubicBezTo>
                <a:close/>
                <a:moveTo>
                  <a:pt x="730" y="413"/>
                </a:moveTo>
                <a:cubicBezTo>
                  <a:pt x="692" y="413"/>
                  <a:pt x="692" y="413"/>
                  <a:pt x="692" y="413"/>
                </a:cubicBezTo>
                <a:cubicBezTo>
                  <a:pt x="690" y="413"/>
                  <a:pt x="688" y="415"/>
                  <a:pt x="688" y="417"/>
                </a:cubicBezTo>
                <a:cubicBezTo>
                  <a:pt x="688" y="455"/>
                  <a:pt x="688" y="455"/>
                  <a:pt x="688" y="455"/>
                </a:cubicBezTo>
                <a:cubicBezTo>
                  <a:pt x="688" y="457"/>
                  <a:pt x="690" y="459"/>
                  <a:pt x="692" y="459"/>
                </a:cubicBezTo>
                <a:cubicBezTo>
                  <a:pt x="730" y="459"/>
                  <a:pt x="730" y="459"/>
                  <a:pt x="730" y="459"/>
                </a:cubicBezTo>
                <a:cubicBezTo>
                  <a:pt x="732" y="459"/>
                  <a:pt x="734" y="457"/>
                  <a:pt x="734" y="455"/>
                </a:cubicBezTo>
                <a:cubicBezTo>
                  <a:pt x="734" y="417"/>
                  <a:pt x="734" y="417"/>
                  <a:pt x="734" y="417"/>
                </a:cubicBezTo>
                <a:cubicBezTo>
                  <a:pt x="734" y="415"/>
                  <a:pt x="732" y="413"/>
                  <a:pt x="730" y="413"/>
                </a:cubicBezTo>
                <a:close/>
                <a:moveTo>
                  <a:pt x="798" y="413"/>
                </a:moveTo>
                <a:cubicBezTo>
                  <a:pt x="761" y="413"/>
                  <a:pt x="761" y="413"/>
                  <a:pt x="761" y="413"/>
                </a:cubicBezTo>
                <a:cubicBezTo>
                  <a:pt x="759" y="413"/>
                  <a:pt x="757" y="415"/>
                  <a:pt x="757" y="417"/>
                </a:cubicBezTo>
                <a:cubicBezTo>
                  <a:pt x="757" y="455"/>
                  <a:pt x="757" y="455"/>
                  <a:pt x="757" y="455"/>
                </a:cubicBezTo>
                <a:cubicBezTo>
                  <a:pt x="757" y="457"/>
                  <a:pt x="759" y="459"/>
                  <a:pt x="761" y="459"/>
                </a:cubicBezTo>
                <a:cubicBezTo>
                  <a:pt x="798" y="459"/>
                  <a:pt x="798" y="459"/>
                  <a:pt x="798" y="459"/>
                </a:cubicBezTo>
                <a:cubicBezTo>
                  <a:pt x="801" y="459"/>
                  <a:pt x="802" y="457"/>
                  <a:pt x="802" y="455"/>
                </a:cubicBezTo>
                <a:cubicBezTo>
                  <a:pt x="802" y="417"/>
                  <a:pt x="802" y="417"/>
                  <a:pt x="802" y="417"/>
                </a:cubicBezTo>
                <a:cubicBezTo>
                  <a:pt x="802" y="415"/>
                  <a:pt x="801" y="413"/>
                  <a:pt x="798" y="413"/>
                </a:cubicBezTo>
                <a:close/>
                <a:moveTo>
                  <a:pt x="867" y="413"/>
                </a:moveTo>
                <a:cubicBezTo>
                  <a:pt x="830" y="413"/>
                  <a:pt x="830" y="413"/>
                  <a:pt x="830" y="413"/>
                </a:cubicBezTo>
                <a:cubicBezTo>
                  <a:pt x="827" y="413"/>
                  <a:pt x="826" y="415"/>
                  <a:pt x="826" y="417"/>
                </a:cubicBezTo>
                <a:cubicBezTo>
                  <a:pt x="826" y="455"/>
                  <a:pt x="826" y="455"/>
                  <a:pt x="826" y="455"/>
                </a:cubicBezTo>
                <a:cubicBezTo>
                  <a:pt x="826" y="457"/>
                  <a:pt x="827" y="459"/>
                  <a:pt x="830" y="459"/>
                </a:cubicBezTo>
                <a:cubicBezTo>
                  <a:pt x="867" y="459"/>
                  <a:pt x="867" y="459"/>
                  <a:pt x="867" y="459"/>
                </a:cubicBezTo>
                <a:cubicBezTo>
                  <a:pt x="869" y="459"/>
                  <a:pt x="871" y="457"/>
                  <a:pt x="871" y="455"/>
                </a:cubicBezTo>
                <a:cubicBezTo>
                  <a:pt x="871" y="417"/>
                  <a:pt x="871" y="417"/>
                  <a:pt x="871" y="417"/>
                </a:cubicBezTo>
                <a:cubicBezTo>
                  <a:pt x="871" y="415"/>
                  <a:pt x="869" y="413"/>
                  <a:pt x="867" y="413"/>
                </a:cubicBezTo>
                <a:close/>
                <a:moveTo>
                  <a:pt x="248" y="482"/>
                </a:moveTo>
                <a:cubicBezTo>
                  <a:pt x="210" y="482"/>
                  <a:pt x="210" y="482"/>
                  <a:pt x="210" y="482"/>
                </a:cubicBezTo>
                <a:cubicBezTo>
                  <a:pt x="208" y="482"/>
                  <a:pt x="206" y="484"/>
                  <a:pt x="206" y="486"/>
                </a:cubicBezTo>
                <a:cubicBezTo>
                  <a:pt x="206" y="523"/>
                  <a:pt x="206" y="523"/>
                  <a:pt x="206" y="523"/>
                </a:cubicBezTo>
                <a:cubicBezTo>
                  <a:pt x="206" y="526"/>
                  <a:pt x="208" y="527"/>
                  <a:pt x="210" y="527"/>
                </a:cubicBezTo>
                <a:cubicBezTo>
                  <a:pt x="248" y="527"/>
                  <a:pt x="248" y="527"/>
                  <a:pt x="248" y="527"/>
                </a:cubicBezTo>
                <a:cubicBezTo>
                  <a:pt x="250" y="527"/>
                  <a:pt x="252" y="526"/>
                  <a:pt x="252" y="523"/>
                </a:cubicBezTo>
                <a:cubicBezTo>
                  <a:pt x="252" y="486"/>
                  <a:pt x="252" y="486"/>
                  <a:pt x="252" y="486"/>
                </a:cubicBezTo>
                <a:cubicBezTo>
                  <a:pt x="252" y="484"/>
                  <a:pt x="250" y="482"/>
                  <a:pt x="248" y="482"/>
                </a:cubicBezTo>
                <a:close/>
                <a:moveTo>
                  <a:pt x="317" y="482"/>
                </a:moveTo>
                <a:cubicBezTo>
                  <a:pt x="279" y="482"/>
                  <a:pt x="279" y="482"/>
                  <a:pt x="279" y="482"/>
                </a:cubicBezTo>
                <a:cubicBezTo>
                  <a:pt x="277" y="482"/>
                  <a:pt x="275" y="484"/>
                  <a:pt x="275" y="486"/>
                </a:cubicBezTo>
                <a:cubicBezTo>
                  <a:pt x="275" y="523"/>
                  <a:pt x="275" y="523"/>
                  <a:pt x="275" y="523"/>
                </a:cubicBezTo>
                <a:cubicBezTo>
                  <a:pt x="275" y="526"/>
                  <a:pt x="277" y="527"/>
                  <a:pt x="279" y="527"/>
                </a:cubicBezTo>
                <a:cubicBezTo>
                  <a:pt x="317" y="527"/>
                  <a:pt x="317" y="527"/>
                  <a:pt x="317" y="527"/>
                </a:cubicBezTo>
                <a:cubicBezTo>
                  <a:pt x="319" y="527"/>
                  <a:pt x="321" y="526"/>
                  <a:pt x="321" y="523"/>
                </a:cubicBezTo>
                <a:cubicBezTo>
                  <a:pt x="321" y="486"/>
                  <a:pt x="321" y="486"/>
                  <a:pt x="321" y="486"/>
                </a:cubicBezTo>
                <a:cubicBezTo>
                  <a:pt x="321" y="484"/>
                  <a:pt x="319" y="482"/>
                  <a:pt x="317" y="482"/>
                </a:cubicBezTo>
                <a:close/>
                <a:moveTo>
                  <a:pt x="386" y="482"/>
                </a:moveTo>
                <a:cubicBezTo>
                  <a:pt x="348" y="482"/>
                  <a:pt x="348" y="482"/>
                  <a:pt x="348" y="482"/>
                </a:cubicBezTo>
                <a:cubicBezTo>
                  <a:pt x="346" y="482"/>
                  <a:pt x="344" y="484"/>
                  <a:pt x="344" y="486"/>
                </a:cubicBezTo>
                <a:cubicBezTo>
                  <a:pt x="344" y="523"/>
                  <a:pt x="344" y="523"/>
                  <a:pt x="344" y="523"/>
                </a:cubicBezTo>
                <a:cubicBezTo>
                  <a:pt x="344" y="526"/>
                  <a:pt x="346" y="527"/>
                  <a:pt x="348" y="527"/>
                </a:cubicBezTo>
                <a:cubicBezTo>
                  <a:pt x="386" y="527"/>
                  <a:pt x="386" y="527"/>
                  <a:pt x="386" y="527"/>
                </a:cubicBezTo>
                <a:cubicBezTo>
                  <a:pt x="388" y="527"/>
                  <a:pt x="390" y="526"/>
                  <a:pt x="390" y="523"/>
                </a:cubicBezTo>
                <a:cubicBezTo>
                  <a:pt x="390" y="486"/>
                  <a:pt x="390" y="486"/>
                  <a:pt x="390" y="486"/>
                </a:cubicBezTo>
                <a:cubicBezTo>
                  <a:pt x="390" y="484"/>
                  <a:pt x="388" y="482"/>
                  <a:pt x="386" y="482"/>
                </a:cubicBezTo>
                <a:close/>
                <a:moveTo>
                  <a:pt x="455" y="482"/>
                </a:moveTo>
                <a:cubicBezTo>
                  <a:pt x="417" y="482"/>
                  <a:pt x="417" y="482"/>
                  <a:pt x="417" y="482"/>
                </a:cubicBezTo>
                <a:cubicBezTo>
                  <a:pt x="415" y="482"/>
                  <a:pt x="413" y="484"/>
                  <a:pt x="413" y="486"/>
                </a:cubicBezTo>
                <a:cubicBezTo>
                  <a:pt x="413" y="523"/>
                  <a:pt x="413" y="523"/>
                  <a:pt x="413" y="523"/>
                </a:cubicBezTo>
                <a:cubicBezTo>
                  <a:pt x="413" y="526"/>
                  <a:pt x="415" y="527"/>
                  <a:pt x="417" y="527"/>
                </a:cubicBezTo>
                <a:cubicBezTo>
                  <a:pt x="455" y="527"/>
                  <a:pt x="455" y="527"/>
                  <a:pt x="455" y="527"/>
                </a:cubicBezTo>
                <a:cubicBezTo>
                  <a:pt x="457" y="527"/>
                  <a:pt x="459" y="526"/>
                  <a:pt x="459" y="523"/>
                </a:cubicBezTo>
                <a:cubicBezTo>
                  <a:pt x="459" y="486"/>
                  <a:pt x="459" y="486"/>
                  <a:pt x="459" y="486"/>
                </a:cubicBezTo>
                <a:cubicBezTo>
                  <a:pt x="459" y="484"/>
                  <a:pt x="457" y="482"/>
                  <a:pt x="455" y="482"/>
                </a:cubicBezTo>
                <a:close/>
                <a:moveTo>
                  <a:pt x="523" y="482"/>
                </a:moveTo>
                <a:cubicBezTo>
                  <a:pt x="486" y="482"/>
                  <a:pt x="486" y="482"/>
                  <a:pt x="486" y="482"/>
                </a:cubicBezTo>
                <a:cubicBezTo>
                  <a:pt x="483" y="482"/>
                  <a:pt x="482" y="484"/>
                  <a:pt x="482" y="486"/>
                </a:cubicBezTo>
                <a:cubicBezTo>
                  <a:pt x="482" y="523"/>
                  <a:pt x="482" y="523"/>
                  <a:pt x="482" y="523"/>
                </a:cubicBezTo>
                <a:cubicBezTo>
                  <a:pt x="482" y="526"/>
                  <a:pt x="483" y="527"/>
                  <a:pt x="486" y="527"/>
                </a:cubicBezTo>
                <a:cubicBezTo>
                  <a:pt x="523" y="527"/>
                  <a:pt x="523" y="527"/>
                  <a:pt x="523" y="527"/>
                </a:cubicBezTo>
                <a:cubicBezTo>
                  <a:pt x="526" y="527"/>
                  <a:pt x="527" y="526"/>
                  <a:pt x="527" y="523"/>
                </a:cubicBezTo>
                <a:cubicBezTo>
                  <a:pt x="527" y="486"/>
                  <a:pt x="527" y="486"/>
                  <a:pt x="527" y="486"/>
                </a:cubicBezTo>
                <a:cubicBezTo>
                  <a:pt x="527" y="484"/>
                  <a:pt x="526" y="482"/>
                  <a:pt x="523" y="482"/>
                </a:cubicBezTo>
                <a:close/>
                <a:moveTo>
                  <a:pt x="554" y="527"/>
                </a:moveTo>
                <a:cubicBezTo>
                  <a:pt x="592" y="527"/>
                  <a:pt x="592" y="527"/>
                  <a:pt x="592" y="527"/>
                </a:cubicBezTo>
                <a:cubicBezTo>
                  <a:pt x="594" y="527"/>
                  <a:pt x="596" y="526"/>
                  <a:pt x="596" y="523"/>
                </a:cubicBezTo>
                <a:cubicBezTo>
                  <a:pt x="596" y="486"/>
                  <a:pt x="596" y="486"/>
                  <a:pt x="596" y="486"/>
                </a:cubicBezTo>
                <a:cubicBezTo>
                  <a:pt x="596" y="484"/>
                  <a:pt x="594" y="482"/>
                  <a:pt x="592" y="482"/>
                </a:cubicBezTo>
                <a:cubicBezTo>
                  <a:pt x="554" y="482"/>
                  <a:pt x="554" y="482"/>
                  <a:pt x="554" y="482"/>
                </a:cubicBezTo>
                <a:cubicBezTo>
                  <a:pt x="552" y="482"/>
                  <a:pt x="550" y="484"/>
                  <a:pt x="550" y="486"/>
                </a:cubicBezTo>
                <a:cubicBezTo>
                  <a:pt x="550" y="523"/>
                  <a:pt x="550" y="523"/>
                  <a:pt x="550" y="523"/>
                </a:cubicBezTo>
                <a:cubicBezTo>
                  <a:pt x="550" y="526"/>
                  <a:pt x="552" y="527"/>
                  <a:pt x="554" y="527"/>
                </a:cubicBezTo>
                <a:close/>
                <a:moveTo>
                  <a:pt x="623" y="527"/>
                </a:moveTo>
                <a:cubicBezTo>
                  <a:pt x="661" y="527"/>
                  <a:pt x="661" y="527"/>
                  <a:pt x="661" y="527"/>
                </a:cubicBezTo>
                <a:cubicBezTo>
                  <a:pt x="663" y="527"/>
                  <a:pt x="665" y="526"/>
                  <a:pt x="665" y="523"/>
                </a:cubicBezTo>
                <a:cubicBezTo>
                  <a:pt x="665" y="486"/>
                  <a:pt x="665" y="486"/>
                  <a:pt x="665" y="486"/>
                </a:cubicBezTo>
                <a:cubicBezTo>
                  <a:pt x="665" y="484"/>
                  <a:pt x="663" y="482"/>
                  <a:pt x="661" y="482"/>
                </a:cubicBezTo>
                <a:cubicBezTo>
                  <a:pt x="623" y="482"/>
                  <a:pt x="623" y="482"/>
                  <a:pt x="623" y="482"/>
                </a:cubicBezTo>
                <a:cubicBezTo>
                  <a:pt x="621" y="482"/>
                  <a:pt x="619" y="484"/>
                  <a:pt x="619" y="486"/>
                </a:cubicBezTo>
                <a:cubicBezTo>
                  <a:pt x="619" y="523"/>
                  <a:pt x="619" y="523"/>
                  <a:pt x="619" y="523"/>
                </a:cubicBezTo>
                <a:cubicBezTo>
                  <a:pt x="619" y="526"/>
                  <a:pt x="621" y="527"/>
                  <a:pt x="623" y="527"/>
                </a:cubicBezTo>
                <a:close/>
                <a:moveTo>
                  <a:pt x="730" y="482"/>
                </a:moveTo>
                <a:cubicBezTo>
                  <a:pt x="692" y="482"/>
                  <a:pt x="692" y="482"/>
                  <a:pt x="692" y="482"/>
                </a:cubicBezTo>
                <a:cubicBezTo>
                  <a:pt x="690" y="482"/>
                  <a:pt x="688" y="484"/>
                  <a:pt x="688" y="486"/>
                </a:cubicBezTo>
                <a:cubicBezTo>
                  <a:pt x="688" y="523"/>
                  <a:pt x="688" y="523"/>
                  <a:pt x="688" y="523"/>
                </a:cubicBezTo>
                <a:cubicBezTo>
                  <a:pt x="688" y="526"/>
                  <a:pt x="690" y="527"/>
                  <a:pt x="692" y="527"/>
                </a:cubicBezTo>
                <a:cubicBezTo>
                  <a:pt x="730" y="527"/>
                  <a:pt x="730" y="527"/>
                  <a:pt x="730" y="527"/>
                </a:cubicBezTo>
                <a:cubicBezTo>
                  <a:pt x="732" y="527"/>
                  <a:pt x="734" y="526"/>
                  <a:pt x="734" y="523"/>
                </a:cubicBezTo>
                <a:cubicBezTo>
                  <a:pt x="734" y="486"/>
                  <a:pt x="734" y="486"/>
                  <a:pt x="734" y="486"/>
                </a:cubicBezTo>
                <a:cubicBezTo>
                  <a:pt x="734" y="484"/>
                  <a:pt x="732" y="482"/>
                  <a:pt x="730" y="482"/>
                </a:cubicBezTo>
                <a:close/>
                <a:moveTo>
                  <a:pt x="798" y="482"/>
                </a:moveTo>
                <a:cubicBezTo>
                  <a:pt x="761" y="482"/>
                  <a:pt x="761" y="482"/>
                  <a:pt x="761" y="482"/>
                </a:cubicBezTo>
                <a:cubicBezTo>
                  <a:pt x="759" y="482"/>
                  <a:pt x="757" y="484"/>
                  <a:pt x="757" y="486"/>
                </a:cubicBezTo>
                <a:cubicBezTo>
                  <a:pt x="757" y="523"/>
                  <a:pt x="757" y="523"/>
                  <a:pt x="757" y="523"/>
                </a:cubicBezTo>
                <a:cubicBezTo>
                  <a:pt x="757" y="526"/>
                  <a:pt x="759" y="527"/>
                  <a:pt x="761" y="527"/>
                </a:cubicBezTo>
                <a:cubicBezTo>
                  <a:pt x="798" y="527"/>
                  <a:pt x="798" y="527"/>
                  <a:pt x="798" y="527"/>
                </a:cubicBezTo>
                <a:cubicBezTo>
                  <a:pt x="801" y="527"/>
                  <a:pt x="802" y="526"/>
                  <a:pt x="802" y="523"/>
                </a:cubicBezTo>
                <a:cubicBezTo>
                  <a:pt x="802" y="486"/>
                  <a:pt x="802" y="486"/>
                  <a:pt x="802" y="486"/>
                </a:cubicBezTo>
                <a:cubicBezTo>
                  <a:pt x="802" y="484"/>
                  <a:pt x="801" y="482"/>
                  <a:pt x="798" y="482"/>
                </a:cubicBezTo>
                <a:close/>
                <a:moveTo>
                  <a:pt x="867" y="482"/>
                </a:moveTo>
                <a:cubicBezTo>
                  <a:pt x="830" y="482"/>
                  <a:pt x="830" y="482"/>
                  <a:pt x="830" y="482"/>
                </a:cubicBezTo>
                <a:cubicBezTo>
                  <a:pt x="827" y="482"/>
                  <a:pt x="826" y="484"/>
                  <a:pt x="826" y="486"/>
                </a:cubicBezTo>
                <a:cubicBezTo>
                  <a:pt x="826" y="523"/>
                  <a:pt x="826" y="523"/>
                  <a:pt x="826" y="523"/>
                </a:cubicBezTo>
                <a:cubicBezTo>
                  <a:pt x="826" y="526"/>
                  <a:pt x="827" y="527"/>
                  <a:pt x="830" y="527"/>
                </a:cubicBezTo>
                <a:cubicBezTo>
                  <a:pt x="867" y="527"/>
                  <a:pt x="867" y="527"/>
                  <a:pt x="867" y="527"/>
                </a:cubicBezTo>
                <a:cubicBezTo>
                  <a:pt x="869" y="527"/>
                  <a:pt x="871" y="526"/>
                  <a:pt x="871" y="523"/>
                </a:cubicBezTo>
                <a:cubicBezTo>
                  <a:pt x="871" y="486"/>
                  <a:pt x="871" y="486"/>
                  <a:pt x="871" y="486"/>
                </a:cubicBezTo>
                <a:cubicBezTo>
                  <a:pt x="871" y="484"/>
                  <a:pt x="869" y="482"/>
                  <a:pt x="867" y="482"/>
                </a:cubicBezTo>
                <a:close/>
                <a:moveTo>
                  <a:pt x="317" y="550"/>
                </a:moveTo>
                <a:cubicBezTo>
                  <a:pt x="279" y="550"/>
                  <a:pt x="279" y="550"/>
                  <a:pt x="279" y="550"/>
                </a:cubicBezTo>
                <a:cubicBezTo>
                  <a:pt x="277" y="550"/>
                  <a:pt x="275" y="552"/>
                  <a:pt x="275" y="554"/>
                </a:cubicBezTo>
                <a:cubicBezTo>
                  <a:pt x="275" y="592"/>
                  <a:pt x="275" y="592"/>
                  <a:pt x="275" y="592"/>
                </a:cubicBezTo>
                <a:cubicBezTo>
                  <a:pt x="275" y="594"/>
                  <a:pt x="277" y="596"/>
                  <a:pt x="279" y="596"/>
                </a:cubicBezTo>
                <a:cubicBezTo>
                  <a:pt x="317" y="596"/>
                  <a:pt x="317" y="596"/>
                  <a:pt x="317" y="596"/>
                </a:cubicBezTo>
                <a:cubicBezTo>
                  <a:pt x="319" y="596"/>
                  <a:pt x="321" y="594"/>
                  <a:pt x="321" y="592"/>
                </a:cubicBezTo>
                <a:cubicBezTo>
                  <a:pt x="321" y="554"/>
                  <a:pt x="321" y="554"/>
                  <a:pt x="321" y="554"/>
                </a:cubicBezTo>
                <a:cubicBezTo>
                  <a:pt x="321" y="552"/>
                  <a:pt x="319" y="550"/>
                  <a:pt x="317" y="550"/>
                </a:cubicBezTo>
                <a:close/>
                <a:moveTo>
                  <a:pt x="386" y="550"/>
                </a:moveTo>
                <a:cubicBezTo>
                  <a:pt x="348" y="550"/>
                  <a:pt x="348" y="550"/>
                  <a:pt x="348" y="550"/>
                </a:cubicBezTo>
                <a:cubicBezTo>
                  <a:pt x="346" y="550"/>
                  <a:pt x="344" y="552"/>
                  <a:pt x="344" y="554"/>
                </a:cubicBezTo>
                <a:cubicBezTo>
                  <a:pt x="344" y="592"/>
                  <a:pt x="344" y="592"/>
                  <a:pt x="344" y="592"/>
                </a:cubicBezTo>
                <a:cubicBezTo>
                  <a:pt x="344" y="594"/>
                  <a:pt x="346" y="596"/>
                  <a:pt x="348" y="596"/>
                </a:cubicBezTo>
                <a:cubicBezTo>
                  <a:pt x="386" y="596"/>
                  <a:pt x="386" y="596"/>
                  <a:pt x="386" y="596"/>
                </a:cubicBezTo>
                <a:cubicBezTo>
                  <a:pt x="388" y="596"/>
                  <a:pt x="390" y="594"/>
                  <a:pt x="390" y="592"/>
                </a:cubicBezTo>
                <a:cubicBezTo>
                  <a:pt x="390" y="554"/>
                  <a:pt x="390" y="554"/>
                  <a:pt x="390" y="554"/>
                </a:cubicBezTo>
                <a:cubicBezTo>
                  <a:pt x="390" y="552"/>
                  <a:pt x="388" y="550"/>
                  <a:pt x="386" y="550"/>
                </a:cubicBezTo>
                <a:close/>
                <a:moveTo>
                  <a:pt x="455" y="550"/>
                </a:moveTo>
                <a:cubicBezTo>
                  <a:pt x="417" y="550"/>
                  <a:pt x="417" y="550"/>
                  <a:pt x="417" y="550"/>
                </a:cubicBezTo>
                <a:cubicBezTo>
                  <a:pt x="415" y="550"/>
                  <a:pt x="413" y="552"/>
                  <a:pt x="413" y="554"/>
                </a:cubicBezTo>
                <a:cubicBezTo>
                  <a:pt x="413" y="592"/>
                  <a:pt x="413" y="592"/>
                  <a:pt x="413" y="592"/>
                </a:cubicBezTo>
                <a:cubicBezTo>
                  <a:pt x="413" y="594"/>
                  <a:pt x="415" y="596"/>
                  <a:pt x="417" y="596"/>
                </a:cubicBezTo>
                <a:cubicBezTo>
                  <a:pt x="455" y="596"/>
                  <a:pt x="455" y="596"/>
                  <a:pt x="455" y="596"/>
                </a:cubicBezTo>
                <a:cubicBezTo>
                  <a:pt x="457" y="596"/>
                  <a:pt x="459" y="594"/>
                  <a:pt x="459" y="592"/>
                </a:cubicBezTo>
                <a:cubicBezTo>
                  <a:pt x="459" y="554"/>
                  <a:pt x="459" y="554"/>
                  <a:pt x="459" y="554"/>
                </a:cubicBezTo>
                <a:cubicBezTo>
                  <a:pt x="459" y="552"/>
                  <a:pt x="457" y="550"/>
                  <a:pt x="455" y="550"/>
                </a:cubicBezTo>
                <a:close/>
                <a:moveTo>
                  <a:pt x="523" y="550"/>
                </a:moveTo>
                <a:cubicBezTo>
                  <a:pt x="486" y="550"/>
                  <a:pt x="486" y="550"/>
                  <a:pt x="486" y="550"/>
                </a:cubicBezTo>
                <a:cubicBezTo>
                  <a:pt x="483" y="550"/>
                  <a:pt x="482" y="552"/>
                  <a:pt x="482" y="554"/>
                </a:cubicBezTo>
                <a:cubicBezTo>
                  <a:pt x="482" y="592"/>
                  <a:pt x="482" y="592"/>
                  <a:pt x="482" y="592"/>
                </a:cubicBezTo>
                <a:cubicBezTo>
                  <a:pt x="482" y="594"/>
                  <a:pt x="483" y="596"/>
                  <a:pt x="486" y="596"/>
                </a:cubicBezTo>
                <a:cubicBezTo>
                  <a:pt x="523" y="596"/>
                  <a:pt x="523" y="596"/>
                  <a:pt x="523" y="596"/>
                </a:cubicBezTo>
                <a:cubicBezTo>
                  <a:pt x="526" y="596"/>
                  <a:pt x="527" y="594"/>
                  <a:pt x="527" y="592"/>
                </a:cubicBezTo>
                <a:cubicBezTo>
                  <a:pt x="527" y="554"/>
                  <a:pt x="527" y="554"/>
                  <a:pt x="527" y="554"/>
                </a:cubicBezTo>
                <a:cubicBezTo>
                  <a:pt x="527" y="552"/>
                  <a:pt x="526" y="550"/>
                  <a:pt x="523" y="550"/>
                </a:cubicBezTo>
                <a:close/>
                <a:moveTo>
                  <a:pt x="550" y="592"/>
                </a:moveTo>
                <a:cubicBezTo>
                  <a:pt x="550" y="594"/>
                  <a:pt x="552" y="596"/>
                  <a:pt x="554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4" y="596"/>
                  <a:pt x="596" y="594"/>
                  <a:pt x="596" y="592"/>
                </a:cubicBezTo>
                <a:cubicBezTo>
                  <a:pt x="596" y="554"/>
                  <a:pt x="596" y="554"/>
                  <a:pt x="596" y="554"/>
                </a:cubicBezTo>
                <a:cubicBezTo>
                  <a:pt x="596" y="552"/>
                  <a:pt x="594" y="550"/>
                  <a:pt x="592" y="550"/>
                </a:cubicBezTo>
                <a:cubicBezTo>
                  <a:pt x="554" y="550"/>
                  <a:pt x="554" y="550"/>
                  <a:pt x="554" y="550"/>
                </a:cubicBezTo>
                <a:cubicBezTo>
                  <a:pt x="552" y="550"/>
                  <a:pt x="550" y="552"/>
                  <a:pt x="550" y="554"/>
                </a:cubicBezTo>
                <a:lnTo>
                  <a:pt x="550" y="592"/>
                </a:lnTo>
                <a:close/>
                <a:moveTo>
                  <a:pt x="619" y="592"/>
                </a:moveTo>
                <a:cubicBezTo>
                  <a:pt x="619" y="594"/>
                  <a:pt x="621" y="596"/>
                  <a:pt x="623" y="596"/>
                </a:cubicBezTo>
                <a:cubicBezTo>
                  <a:pt x="661" y="596"/>
                  <a:pt x="661" y="596"/>
                  <a:pt x="661" y="596"/>
                </a:cubicBezTo>
                <a:cubicBezTo>
                  <a:pt x="663" y="596"/>
                  <a:pt x="665" y="594"/>
                  <a:pt x="665" y="592"/>
                </a:cubicBezTo>
                <a:cubicBezTo>
                  <a:pt x="665" y="554"/>
                  <a:pt x="665" y="554"/>
                  <a:pt x="665" y="554"/>
                </a:cubicBezTo>
                <a:cubicBezTo>
                  <a:pt x="665" y="552"/>
                  <a:pt x="663" y="550"/>
                  <a:pt x="661" y="550"/>
                </a:cubicBezTo>
                <a:cubicBezTo>
                  <a:pt x="623" y="550"/>
                  <a:pt x="623" y="550"/>
                  <a:pt x="623" y="550"/>
                </a:cubicBezTo>
                <a:cubicBezTo>
                  <a:pt x="621" y="550"/>
                  <a:pt x="619" y="552"/>
                  <a:pt x="619" y="554"/>
                </a:cubicBezTo>
                <a:lnTo>
                  <a:pt x="619" y="592"/>
                </a:lnTo>
                <a:close/>
                <a:moveTo>
                  <a:pt x="730" y="550"/>
                </a:moveTo>
                <a:cubicBezTo>
                  <a:pt x="692" y="550"/>
                  <a:pt x="692" y="550"/>
                  <a:pt x="692" y="550"/>
                </a:cubicBezTo>
                <a:cubicBezTo>
                  <a:pt x="690" y="550"/>
                  <a:pt x="688" y="552"/>
                  <a:pt x="688" y="554"/>
                </a:cubicBezTo>
                <a:cubicBezTo>
                  <a:pt x="688" y="592"/>
                  <a:pt x="688" y="592"/>
                  <a:pt x="688" y="592"/>
                </a:cubicBezTo>
                <a:cubicBezTo>
                  <a:pt x="688" y="594"/>
                  <a:pt x="690" y="596"/>
                  <a:pt x="692" y="596"/>
                </a:cubicBezTo>
                <a:cubicBezTo>
                  <a:pt x="730" y="596"/>
                  <a:pt x="730" y="596"/>
                  <a:pt x="730" y="596"/>
                </a:cubicBezTo>
                <a:cubicBezTo>
                  <a:pt x="732" y="596"/>
                  <a:pt x="734" y="594"/>
                  <a:pt x="734" y="592"/>
                </a:cubicBezTo>
                <a:cubicBezTo>
                  <a:pt x="734" y="554"/>
                  <a:pt x="734" y="554"/>
                  <a:pt x="734" y="554"/>
                </a:cubicBezTo>
                <a:cubicBezTo>
                  <a:pt x="734" y="552"/>
                  <a:pt x="732" y="550"/>
                  <a:pt x="730" y="550"/>
                </a:cubicBezTo>
                <a:close/>
                <a:moveTo>
                  <a:pt x="798" y="550"/>
                </a:moveTo>
                <a:cubicBezTo>
                  <a:pt x="761" y="550"/>
                  <a:pt x="761" y="550"/>
                  <a:pt x="761" y="550"/>
                </a:cubicBezTo>
                <a:cubicBezTo>
                  <a:pt x="759" y="550"/>
                  <a:pt x="757" y="552"/>
                  <a:pt x="757" y="554"/>
                </a:cubicBezTo>
                <a:cubicBezTo>
                  <a:pt x="757" y="592"/>
                  <a:pt x="757" y="592"/>
                  <a:pt x="757" y="592"/>
                </a:cubicBezTo>
                <a:cubicBezTo>
                  <a:pt x="757" y="594"/>
                  <a:pt x="759" y="596"/>
                  <a:pt x="761" y="596"/>
                </a:cubicBezTo>
                <a:cubicBezTo>
                  <a:pt x="798" y="596"/>
                  <a:pt x="798" y="596"/>
                  <a:pt x="798" y="596"/>
                </a:cubicBezTo>
                <a:cubicBezTo>
                  <a:pt x="801" y="596"/>
                  <a:pt x="802" y="594"/>
                  <a:pt x="802" y="592"/>
                </a:cubicBezTo>
                <a:cubicBezTo>
                  <a:pt x="802" y="554"/>
                  <a:pt x="802" y="554"/>
                  <a:pt x="802" y="554"/>
                </a:cubicBezTo>
                <a:cubicBezTo>
                  <a:pt x="802" y="552"/>
                  <a:pt x="801" y="550"/>
                  <a:pt x="798" y="550"/>
                </a:cubicBezTo>
                <a:close/>
                <a:moveTo>
                  <a:pt x="867" y="550"/>
                </a:moveTo>
                <a:cubicBezTo>
                  <a:pt x="830" y="550"/>
                  <a:pt x="830" y="550"/>
                  <a:pt x="830" y="550"/>
                </a:cubicBezTo>
                <a:cubicBezTo>
                  <a:pt x="827" y="550"/>
                  <a:pt x="826" y="552"/>
                  <a:pt x="826" y="554"/>
                </a:cubicBezTo>
                <a:cubicBezTo>
                  <a:pt x="826" y="592"/>
                  <a:pt x="826" y="592"/>
                  <a:pt x="826" y="592"/>
                </a:cubicBezTo>
                <a:cubicBezTo>
                  <a:pt x="826" y="594"/>
                  <a:pt x="827" y="596"/>
                  <a:pt x="830" y="596"/>
                </a:cubicBezTo>
                <a:cubicBezTo>
                  <a:pt x="867" y="596"/>
                  <a:pt x="867" y="596"/>
                  <a:pt x="867" y="596"/>
                </a:cubicBezTo>
                <a:cubicBezTo>
                  <a:pt x="869" y="596"/>
                  <a:pt x="871" y="594"/>
                  <a:pt x="871" y="592"/>
                </a:cubicBezTo>
                <a:cubicBezTo>
                  <a:pt x="871" y="554"/>
                  <a:pt x="871" y="554"/>
                  <a:pt x="871" y="554"/>
                </a:cubicBezTo>
                <a:cubicBezTo>
                  <a:pt x="871" y="552"/>
                  <a:pt x="869" y="550"/>
                  <a:pt x="867" y="550"/>
                </a:cubicBezTo>
                <a:close/>
                <a:moveTo>
                  <a:pt x="248" y="619"/>
                </a:moveTo>
                <a:cubicBezTo>
                  <a:pt x="210" y="619"/>
                  <a:pt x="210" y="619"/>
                  <a:pt x="210" y="619"/>
                </a:cubicBezTo>
                <a:cubicBezTo>
                  <a:pt x="208" y="619"/>
                  <a:pt x="206" y="621"/>
                  <a:pt x="206" y="623"/>
                </a:cubicBezTo>
                <a:cubicBezTo>
                  <a:pt x="206" y="661"/>
                  <a:pt x="206" y="661"/>
                  <a:pt x="206" y="661"/>
                </a:cubicBezTo>
                <a:cubicBezTo>
                  <a:pt x="206" y="663"/>
                  <a:pt x="208" y="665"/>
                  <a:pt x="210" y="665"/>
                </a:cubicBezTo>
                <a:cubicBezTo>
                  <a:pt x="248" y="665"/>
                  <a:pt x="248" y="665"/>
                  <a:pt x="248" y="665"/>
                </a:cubicBezTo>
                <a:cubicBezTo>
                  <a:pt x="250" y="665"/>
                  <a:pt x="252" y="663"/>
                  <a:pt x="252" y="661"/>
                </a:cubicBezTo>
                <a:cubicBezTo>
                  <a:pt x="252" y="623"/>
                  <a:pt x="252" y="623"/>
                  <a:pt x="252" y="623"/>
                </a:cubicBezTo>
                <a:cubicBezTo>
                  <a:pt x="252" y="621"/>
                  <a:pt x="250" y="619"/>
                  <a:pt x="248" y="619"/>
                </a:cubicBezTo>
                <a:close/>
                <a:moveTo>
                  <a:pt x="317" y="619"/>
                </a:moveTo>
                <a:cubicBezTo>
                  <a:pt x="279" y="619"/>
                  <a:pt x="279" y="619"/>
                  <a:pt x="279" y="619"/>
                </a:cubicBezTo>
                <a:cubicBezTo>
                  <a:pt x="277" y="619"/>
                  <a:pt x="275" y="621"/>
                  <a:pt x="275" y="623"/>
                </a:cubicBezTo>
                <a:cubicBezTo>
                  <a:pt x="275" y="661"/>
                  <a:pt x="275" y="661"/>
                  <a:pt x="275" y="661"/>
                </a:cubicBezTo>
                <a:cubicBezTo>
                  <a:pt x="275" y="663"/>
                  <a:pt x="277" y="665"/>
                  <a:pt x="279" y="665"/>
                </a:cubicBezTo>
                <a:cubicBezTo>
                  <a:pt x="317" y="665"/>
                  <a:pt x="317" y="665"/>
                  <a:pt x="317" y="665"/>
                </a:cubicBezTo>
                <a:cubicBezTo>
                  <a:pt x="319" y="665"/>
                  <a:pt x="321" y="663"/>
                  <a:pt x="321" y="661"/>
                </a:cubicBezTo>
                <a:cubicBezTo>
                  <a:pt x="321" y="623"/>
                  <a:pt x="321" y="623"/>
                  <a:pt x="321" y="623"/>
                </a:cubicBezTo>
                <a:cubicBezTo>
                  <a:pt x="321" y="621"/>
                  <a:pt x="319" y="619"/>
                  <a:pt x="317" y="619"/>
                </a:cubicBezTo>
                <a:close/>
                <a:moveTo>
                  <a:pt x="386" y="619"/>
                </a:moveTo>
                <a:cubicBezTo>
                  <a:pt x="348" y="619"/>
                  <a:pt x="348" y="619"/>
                  <a:pt x="348" y="619"/>
                </a:cubicBezTo>
                <a:cubicBezTo>
                  <a:pt x="346" y="619"/>
                  <a:pt x="344" y="621"/>
                  <a:pt x="344" y="623"/>
                </a:cubicBezTo>
                <a:cubicBezTo>
                  <a:pt x="344" y="661"/>
                  <a:pt x="344" y="661"/>
                  <a:pt x="344" y="661"/>
                </a:cubicBezTo>
                <a:cubicBezTo>
                  <a:pt x="344" y="663"/>
                  <a:pt x="346" y="665"/>
                  <a:pt x="348" y="665"/>
                </a:cubicBezTo>
                <a:cubicBezTo>
                  <a:pt x="386" y="665"/>
                  <a:pt x="386" y="665"/>
                  <a:pt x="386" y="665"/>
                </a:cubicBezTo>
                <a:cubicBezTo>
                  <a:pt x="388" y="665"/>
                  <a:pt x="390" y="663"/>
                  <a:pt x="390" y="661"/>
                </a:cubicBezTo>
                <a:cubicBezTo>
                  <a:pt x="390" y="623"/>
                  <a:pt x="390" y="623"/>
                  <a:pt x="390" y="623"/>
                </a:cubicBezTo>
                <a:cubicBezTo>
                  <a:pt x="390" y="621"/>
                  <a:pt x="388" y="619"/>
                  <a:pt x="386" y="619"/>
                </a:cubicBezTo>
                <a:close/>
                <a:moveTo>
                  <a:pt x="455" y="619"/>
                </a:moveTo>
                <a:cubicBezTo>
                  <a:pt x="417" y="619"/>
                  <a:pt x="417" y="619"/>
                  <a:pt x="417" y="619"/>
                </a:cubicBezTo>
                <a:cubicBezTo>
                  <a:pt x="415" y="619"/>
                  <a:pt x="413" y="621"/>
                  <a:pt x="413" y="623"/>
                </a:cubicBezTo>
                <a:cubicBezTo>
                  <a:pt x="413" y="661"/>
                  <a:pt x="413" y="661"/>
                  <a:pt x="413" y="661"/>
                </a:cubicBezTo>
                <a:cubicBezTo>
                  <a:pt x="413" y="663"/>
                  <a:pt x="415" y="665"/>
                  <a:pt x="417" y="665"/>
                </a:cubicBezTo>
                <a:cubicBezTo>
                  <a:pt x="455" y="665"/>
                  <a:pt x="455" y="665"/>
                  <a:pt x="455" y="665"/>
                </a:cubicBezTo>
                <a:cubicBezTo>
                  <a:pt x="457" y="665"/>
                  <a:pt x="459" y="663"/>
                  <a:pt x="459" y="661"/>
                </a:cubicBezTo>
                <a:cubicBezTo>
                  <a:pt x="459" y="623"/>
                  <a:pt x="459" y="623"/>
                  <a:pt x="459" y="623"/>
                </a:cubicBezTo>
                <a:cubicBezTo>
                  <a:pt x="459" y="621"/>
                  <a:pt x="457" y="619"/>
                  <a:pt x="455" y="619"/>
                </a:cubicBezTo>
                <a:close/>
                <a:moveTo>
                  <a:pt x="523" y="619"/>
                </a:moveTo>
                <a:cubicBezTo>
                  <a:pt x="486" y="619"/>
                  <a:pt x="486" y="619"/>
                  <a:pt x="486" y="619"/>
                </a:cubicBezTo>
                <a:cubicBezTo>
                  <a:pt x="483" y="619"/>
                  <a:pt x="482" y="621"/>
                  <a:pt x="482" y="623"/>
                </a:cubicBezTo>
                <a:cubicBezTo>
                  <a:pt x="482" y="661"/>
                  <a:pt x="482" y="661"/>
                  <a:pt x="482" y="661"/>
                </a:cubicBezTo>
                <a:cubicBezTo>
                  <a:pt x="482" y="663"/>
                  <a:pt x="483" y="665"/>
                  <a:pt x="486" y="665"/>
                </a:cubicBezTo>
                <a:cubicBezTo>
                  <a:pt x="523" y="665"/>
                  <a:pt x="523" y="665"/>
                  <a:pt x="523" y="665"/>
                </a:cubicBezTo>
                <a:cubicBezTo>
                  <a:pt x="526" y="665"/>
                  <a:pt x="527" y="663"/>
                  <a:pt x="527" y="661"/>
                </a:cubicBezTo>
                <a:cubicBezTo>
                  <a:pt x="527" y="623"/>
                  <a:pt x="527" y="623"/>
                  <a:pt x="527" y="623"/>
                </a:cubicBezTo>
                <a:cubicBezTo>
                  <a:pt x="527" y="621"/>
                  <a:pt x="526" y="619"/>
                  <a:pt x="523" y="619"/>
                </a:cubicBezTo>
                <a:close/>
                <a:moveTo>
                  <a:pt x="550" y="661"/>
                </a:moveTo>
                <a:cubicBezTo>
                  <a:pt x="550" y="663"/>
                  <a:pt x="552" y="665"/>
                  <a:pt x="554" y="665"/>
                </a:cubicBezTo>
                <a:cubicBezTo>
                  <a:pt x="592" y="665"/>
                  <a:pt x="592" y="665"/>
                  <a:pt x="592" y="665"/>
                </a:cubicBezTo>
                <a:cubicBezTo>
                  <a:pt x="594" y="665"/>
                  <a:pt x="596" y="663"/>
                  <a:pt x="596" y="661"/>
                </a:cubicBezTo>
                <a:cubicBezTo>
                  <a:pt x="596" y="623"/>
                  <a:pt x="596" y="623"/>
                  <a:pt x="596" y="623"/>
                </a:cubicBezTo>
                <a:cubicBezTo>
                  <a:pt x="596" y="621"/>
                  <a:pt x="594" y="619"/>
                  <a:pt x="592" y="619"/>
                </a:cubicBezTo>
                <a:cubicBezTo>
                  <a:pt x="554" y="619"/>
                  <a:pt x="554" y="619"/>
                  <a:pt x="554" y="619"/>
                </a:cubicBezTo>
                <a:cubicBezTo>
                  <a:pt x="552" y="619"/>
                  <a:pt x="550" y="621"/>
                  <a:pt x="550" y="623"/>
                </a:cubicBezTo>
                <a:lnTo>
                  <a:pt x="550" y="661"/>
                </a:lnTo>
                <a:close/>
                <a:moveTo>
                  <a:pt x="619" y="661"/>
                </a:moveTo>
                <a:cubicBezTo>
                  <a:pt x="619" y="663"/>
                  <a:pt x="621" y="665"/>
                  <a:pt x="623" y="665"/>
                </a:cubicBezTo>
                <a:cubicBezTo>
                  <a:pt x="661" y="665"/>
                  <a:pt x="661" y="665"/>
                  <a:pt x="661" y="665"/>
                </a:cubicBezTo>
                <a:cubicBezTo>
                  <a:pt x="663" y="665"/>
                  <a:pt x="665" y="663"/>
                  <a:pt x="665" y="661"/>
                </a:cubicBezTo>
                <a:cubicBezTo>
                  <a:pt x="665" y="623"/>
                  <a:pt x="665" y="623"/>
                  <a:pt x="665" y="623"/>
                </a:cubicBezTo>
                <a:cubicBezTo>
                  <a:pt x="665" y="621"/>
                  <a:pt x="663" y="619"/>
                  <a:pt x="661" y="619"/>
                </a:cubicBezTo>
                <a:cubicBezTo>
                  <a:pt x="623" y="619"/>
                  <a:pt x="623" y="619"/>
                  <a:pt x="623" y="619"/>
                </a:cubicBezTo>
                <a:cubicBezTo>
                  <a:pt x="621" y="619"/>
                  <a:pt x="619" y="621"/>
                  <a:pt x="619" y="623"/>
                </a:cubicBezTo>
                <a:lnTo>
                  <a:pt x="619" y="661"/>
                </a:lnTo>
                <a:close/>
                <a:moveTo>
                  <a:pt x="730" y="619"/>
                </a:moveTo>
                <a:cubicBezTo>
                  <a:pt x="692" y="619"/>
                  <a:pt x="692" y="619"/>
                  <a:pt x="692" y="619"/>
                </a:cubicBezTo>
                <a:cubicBezTo>
                  <a:pt x="690" y="619"/>
                  <a:pt x="688" y="621"/>
                  <a:pt x="688" y="623"/>
                </a:cubicBezTo>
                <a:cubicBezTo>
                  <a:pt x="688" y="661"/>
                  <a:pt x="688" y="661"/>
                  <a:pt x="688" y="661"/>
                </a:cubicBezTo>
                <a:cubicBezTo>
                  <a:pt x="688" y="663"/>
                  <a:pt x="690" y="665"/>
                  <a:pt x="692" y="665"/>
                </a:cubicBezTo>
                <a:cubicBezTo>
                  <a:pt x="730" y="665"/>
                  <a:pt x="730" y="665"/>
                  <a:pt x="730" y="665"/>
                </a:cubicBezTo>
                <a:cubicBezTo>
                  <a:pt x="732" y="665"/>
                  <a:pt x="734" y="663"/>
                  <a:pt x="734" y="661"/>
                </a:cubicBezTo>
                <a:cubicBezTo>
                  <a:pt x="734" y="623"/>
                  <a:pt x="734" y="623"/>
                  <a:pt x="734" y="623"/>
                </a:cubicBezTo>
                <a:cubicBezTo>
                  <a:pt x="734" y="621"/>
                  <a:pt x="732" y="619"/>
                  <a:pt x="730" y="619"/>
                </a:cubicBezTo>
                <a:close/>
                <a:moveTo>
                  <a:pt x="798" y="619"/>
                </a:moveTo>
                <a:cubicBezTo>
                  <a:pt x="761" y="619"/>
                  <a:pt x="761" y="619"/>
                  <a:pt x="761" y="619"/>
                </a:cubicBezTo>
                <a:cubicBezTo>
                  <a:pt x="759" y="619"/>
                  <a:pt x="757" y="621"/>
                  <a:pt x="757" y="623"/>
                </a:cubicBezTo>
                <a:cubicBezTo>
                  <a:pt x="757" y="661"/>
                  <a:pt x="757" y="661"/>
                  <a:pt x="757" y="661"/>
                </a:cubicBezTo>
                <a:cubicBezTo>
                  <a:pt x="757" y="663"/>
                  <a:pt x="759" y="665"/>
                  <a:pt x="761" y="665"/>
                </a:cubicBezTo>
                <a:cubicBezTo>
                  <a:pt x="798" y="665"/>
                  <a:pt x="798" y="665"/>
                  <a:pt x="798" y="665"/>
                </a:cubicBezTo>
                <a:cubicBezTo>
                  <a:pt x="801" y="665"/>
                  <a:pt x="802" y="663"/>
                  <a:pt x="802" y="661"/>
                </a:cubicBezTo>
                <a:cubicBezTo>
                  <a:pt x="802" y="623"/>
                  <a:pt x="802" y="623"/>
                  <a:pt x="802" y="623"/>
                </a:cubicBezTo>
                <a:cubicBezTo>
                  <a:pt x="802" y="621"/>
                  <a:pt x="801" y="619"/>
                  <a:pt x="798" y="619"/>
                </a:cubicBezTo>
                <a:close/>
                <a:moveTo>
                  <a:pt x="867" y="619"/>
                </a:moveTo>
                <a:cubicBezTo>
                  <a:pt x="830" y="619"/>
                  <a:pt x="830" y="619"/>
                  <a:pt x="830" y="619"/>
                </a:cubicBezTo>
                <a:cubicBezTo>
                  <a:pt x="827" y="619"/>
                  <a:pt x="826" y="621"/>
                  <a:pt x="826" y="623"/>
                </a:cubicBezTo>
                <a:cubicBezTo>
                  <a:pt x="826" y="661"/>
                  <a:pt x="826" y="661"/>
                  <a:pt x="826" y="661"/>
                </a:cubicBezTo>
                <a:cubicBezTo>
                  <a:pt x="826" y="663"/>
                  <a:pt x="827" y="665"/>
                  <a:pt x="830" y="665"/>
                </a:cubicBezTo>
                <a:cubicBezTo>
                  <a:pt x="867" y="665"/>
                  <a:pt x="867" y="665"/>
                  <a:pt x="867" y="665"/>
                </a:cubicBezTo>
                <a:cubicBezTo>
                  <a:pt x="869" y="665"/>
                  <a:pt x="871" y="663"/>
                  <a:pt x="871" y="661"/>
                </a:cubicBezTo>
                <a:cubicBezTo>
                  <a:pt x="871" y="623"/>
                  <a:pt x="871" y="623"/>
                  <a:pt x="871" y="623"/>
                </a:cubicBezTo>
                <a:cubicBezTo>
                  <a:pt x="871" y="621"/>
                  <a:pt x="869" y="619"/>
                  <a:pt x="867" y="619"/>
                </a:cubicBezTo>
                <a:close/>
                <a:moveTo>
                  <a:pt x="317" y="688"/>
                </a:moveTo>
                <a:cubicBezTo>
                  <a:pt x="279" y="688"/>
                  <a:pt x="279" y="688"/>
                  <a:pt x="279" y="688"/>
                </a:cubicBezTo>
                <a:cubicBezTo>
                  <a:pt x="277" y="688"/>
                  <a:pt x="275" y="690"/>
                  <a:pt x="275" y="692"/>
                </a:cubicBezTo>
                <a:cubicBezTo>
                  <a:pt x="275" y="730"/>
                  <a:pt x="275" y="730"/>
                  <a:pt x="275" y="730"/>
                </a:cubicBezTo>
                <a:cubicBezTo>
                  <a:pt x="275" y="732"/>
                  <a:pt x="277" y="734"/>
                  <a:pt x="279" y="734"/>
                </a:cubicBezTo>
                <a:cubicBezTo>
                  <a:pt x="317" y="734"/>
                  <a:pt x="317" y="734"/>
                  <a:pt x="317" y="734"/>
                </a:cubicBezTo>
                <a:cubicBezTo>
                  <a:pt x="319" y="734"/>
                  <a:pt x="321" y="732"/>
                  <a:pt x="321" y="730"/>
                </a:cubicBezTo>
                <a:cubicBezTo>
                  <a:pt x="321" y="692"/>
                  <a:pt x="321" y="692"/>
                  <a:pt x="321" y="692"/>
                </a:cubicBezTo>
                <a:cubicBezTo>
                  <a:pt x="321" y="690"/>
                  <a:pt x="319" y="688"/>
                  <a:pt x="317" y="688"/>
                </a:cubicBezTo>
                <a:close/>
                <a:moveTo>
                  <a:pt x="386" y="688"/>
                </a:moveTo>
                <a:cubicBezTo>
                  <a:pt x="348" y="688"/>
                  <a:pt x="348" y="688"/>
                  <a:pt x="348" y="688"/>
                </a:cubicBezTo>
                <a:cubicBezTo>
                  <a:pt x="346" y="688"/>
                  <a:pt x="344" y="690"/>
                  <a:pt x="344" y="692"/>
                </a:cubicBezTo>
                <a:cubicBezTo>
                  <a:pt x="344" y="730"/>
                  <a:pt x="344" y="730"/>
                  <a:pt x="344" y="730"/>
                </a:cubicBezTo>
                <a:cubicBezTo>
                  <a:pt x="344" y="732"/>
                  <a:pt x="346" y="734"/>
                  <a:pt x="348" y="734"/>
                </a:cubicBezTo>
                <a:cubicBezTo>
                  <a:pt x="386" y="734"/>
                  <a:pt x="386" y="734"/>
                  <a:pt x="386" y="734"/>
                </a:cubicBezTo>
                <a:cubicBezTo>
                  <a:pt x="388" y="734"/>
                  <a:pt x="390" y="732"/>
                  <a:pt x="390" y="730"/>
                </a:cubicBezTo>
                <a:cubicBezTo>
                  <a:pt x="390" y="692"/>
                  <a:pt x="390" y="692"/>
                  <a:pt x="390" y="692"/>
                </a:cubicBezTo>
                <a:cubicBezTo>
                  <a:pt x="390" y="690"/>
                  <a:pt x="388" y="688"/>
                  <a:pt x="386" y="688"/>
                </a:cubicBezTo>
                <a:close/>
                <a:moveTo>
                  <a:pt x="455" y="688"/>
                </a:moveTo>
                <a:cubicBezTo>
                  <a:pt x="417" y="688"/>
                  <a:pt x="417" y="688"/>
                  <a:pt x="417" y="688"/>
                </a:cubicBezTo>
                <a:cubicBezTo>
                  <a:pt x="415" y="688"/>
                  <a:pt x="413" y="690"/>
                  <a:pt x="413" y="692"/>
                </a:cubicBezTo>
                <a:cubicBezTo>
                  <a:pt x="413" y="730"/>
                  <a:pt x="413" y="730"/>
                  <a:pt x="413" y="730"/>
                </a:cubicBezTo>
                <a:cubicBezTo>
                  <a:pt x="413" y="732"/>
                  <a:pt x="415" y="734"/>
                  <a:pt x="417" y="734"/>
                </a:cubicBezTo>
                <a:cubicBezTo>
                  <a:pt x="455" y="734"/>
                  <a:pt x="455" y="734"/>
                  <a:pt x="455" y="734"/>
                </a:cubicBezTo>
                <a:cubicBezTo>
                  <a:pt x="457" y="734"/>
                  <a:pt x="459" y="732"/>
                  <a:pt x="459" y="730"/>
                </a:cubicBezTo>
                <a:cubicBezTo>
                  <a:pt x="459" y="692"/>
                  <a:pt x="459" y="692"/>
                  <a:pt x="459" y="692"/>
                </a:cubicBezTo>
                <a:cubicBezTo>
                  <a:pt x="459" y="690"/>
                  <a:pt x="457" y="688"/>
                  <a:pt x="455" y="688"/>
                </a:cubicBezTo>
                <a:close/>
                <a:moveTo>
                  <a:pt x="523" y="688"/>
                </a:moveTo>
                <a:cubicBezTo>
                  <a:pt x="486" y="688"/>
                  <a:pt x="486" y="688"/>
                  <a:pt x="486" y="688"/>
                </a:cubicBezTo>
                <a:cubicBezTo>
                  <a:pt x="483" y="688"/>
                  <a:pt x="482" y="690"/>
                  <a:pt x="482" y="692"/>
                </a:cubicBezTo>
                <a:cubicBezTo>
                  <a:pt x="482" y="730"/>
                  <a:pt x="482" y="730"/>
                  <a:pt x="482" y="730"/>
                </a:cubicBezTo>
                <a:cubicBezTo>
                  <a:pt x="482" y="732"/>
                  <a:pt x="483" y="734"/>
                  <a:pt x="486" y="734"/>
                </a:cubicBezTo>
                <a:cubicBezTo>
                  <a:pt x="523" y="734"/>
                  <a:pt x="523" y="734"/>
                  <a:pt x="523" y="734"/>
                </a:cubicBezTo>
                <a:cubicBezTo>
                  <a:pt x="526" y="734"/>
                  <a:pt x="527" y="732"/>
                  <a:pt x="527" y="730"/>
                </a:cubicBezTo>
                <a:cubicBezTo>
                  <a:pt x="527" y="692"/>
                  <a:pt x="527" y="692"/>
                  <a:pt x="527" y="692"/>
                </a:cubicBezTo>
                <a:cubicBezTo>
                  <a:pt x="527" y="690"/>
                  <a:pt x="526" y="688"/>
                  <a:pt x="523" y="688"/>
                </a:cubicBezTo>
                <a:close/>
                <a:moveTo>
                  <a:pt x="592" y="688"/>
                </a:moveTo>
                <a:cubicBezTo>
                  <a:pt x="554" y="688"/>
                  <a:pt x="554" y="688"/>
                  <a:pt x="554" y="688"/>
                </a:cubicBezTo>
                <a:cubicBezTo>
                  <a:pt x="552" y="688"/>
                  <a:pt x="550" y="690"/>
                  <a:pt x="550" y="692"/>
                </a:cubicBezTo>
                <a:cubicBezTo>
                  <a:pt x="550" y="730"/>
                  <a:pt x="550" y="730"/>
                  <a:pt x="550" y="730"/>
                </a:cubicBezTo>
                <a:cubicBezTo>
                  <a:pt x="550" y="732"/>
                  <a:pt x="552" y="734"/>
                  <a:pt x="554" y="734"/>
                </a:cubicBezTo>
                <a:cubicBezTo>
                  <a:pt x="592" y="734"/>
                  <a:pt x="592" y="734"/>
                  <a:pt x="592" y="734"/>
                </a:cubicBezTo>
                <a:cubicBezTo>
                  <a:pt x="594" y="734"/>
                  <a:pt x="596" y="732"/>
                  <a:pt x="596" y="730"/>
                </a:cubicBezTo>
                <a:cubicBezTo>
                  <a:pt x="596" y="692"/>
                  <a:pt x="596" y="692"/>
                  <a:pt x="596" y="692"/>
                </a:cubicBezTo>
                <a:cubicBezTo>
                  <a:pt x="596" y="690"/>
                  <a:pt x="594" y="688"/>
                  <a:pt x="592" y="688"/>
                </a:cubicBezTo>
                <a:close/>
                <a:moveTo>
                  <a:pt x="661" y="688"/>
                </a:moveTo>
                <a:cubicBezTo>
                  <a:pt x="623" y="688"/>
                  <a:pt x="623" y="688"/>
                  <a:pt x="623" y="688"/>
                </a:cubicBezTo>
                <a:cubicBezTo>
                  <a:pt x="621" y="688"/>
                  <a:pt x="619" y="690"/>
                  <a:pt x="619" y="692"/>
                </a:cubicBezTo>
                <a:cubicBezTo>
                  <a:pt x="619" y="730"/>
                  <a:pt x="619" y="730"/>
                  <a:pt x="619" y="730"/>
                </a:cubicBezTo>
                <a:cubicBezTo>
                  <a:pt x="619" y="732"/>
                  <a:pt x="621" y="734"/>
                  <a:pt x="623" y="734"/>
                </a:cubicBezTo>
                <a:cubicBezTo>
                  <a:pt x="661" y="734"/>
                  <a:pt x="661" y="734"/>
                  <a:pt x="661" y="734"/>
                </a:cubicBezTo>
                <a:cubicBezTo>
                  <a:pt x="663" y="734"/>
                  <a:pt x="665" y="732"/>
                  <a:pt x="665" y="730"/>
                </a:cubicBezTo>
                <a:cubicBezTo>
                  <a:pt x="665" y="692"/>
                  <a:pt x="665" y="692"/>
                  <a:pt x="665" y="692"/>
                </a:cubicBezTo>
                <a:cubicBezTo>
                  <a:pt x="665" y="690"/>
                  <a:pt x="663" y="688"/>
                  <a:pt x="661" y="688"/>
                </a:cubicBezTo>
                <a:close/>
                <a:moveTo>
                  <a:pt x="730" y="688"/>
                </a:moveTo>
                <a:cubicBezTo>
                  <a:pt x="692" y="688"/>
                  <a:pt x="692" y="688"/>
                  <a:pt x="692" y="688"/>
                </a:cubicBezTo>
                <a:cubicBezTo>
                  <a:pt x="690" y="688"/>
                  <a:pt x="688" y="690"/>
                  <a:pt x="688" y="692"/>
                </a:cubicBezTo>
                <a:cubicBezTo>
                  <a:pt x="688" y="730"/>
                  <a:pt x="688" y="730"/>
                  <a:pt x="688" y="730"/>
                </a:cubicBezTo>
                <a:cubicBezTo>
                  <a:pt x="688" y="732"/>
                  <a:pt x="690" y="734"/>
                  <a:pt x="692" y="734"/>
                </a:cubicBezTo>
                <a:cubicBezTo>
                  <a:pt x="730" y="734"/>
                  <a:pt x="730" y="734"/>
                  <a:pt x="730" y="734"/>
                </a:cubicBezTo>
                <a:cubicBezTo>
                  <a:pt x="732" y="734"/>
                  <a:pt x="734" y="732"/>
                  <a:pt x="734" y="730"/>
                </a:cubicBezTo>
                <a:cubicBezTo>
                  <a:pt x="734" y="692"/>
                  <a:pt x="734" y="692"/>
                  <a:pt x="734" y="692"/>
                </a:cubicBezTo>
                <a:cubicBezTo>
                  <a:pt x="734" y="690"/>
                  <a:pt x="732" y="688"/>
                  <a:pt x="730" y="688"/>
                </a:cubicBezTo>
                <a:close/>
                <a:moveTo>
                  <a:pt x="798" y="688"/>
                </a:moveTo>
                <a:cubicBezTo>
                  <a:pt x="761" y="688"/>
                  <a:pt x="761" y="688"/>
                  <a:pt x="761" y="688"/>
                </a:cubicBezTo>
                <a:cubicBezTo>
                  <a:pt x="758" y="688"/>
                  <a:pt x="757" y="690"/>
                  <a:pt x="757" y="692"/>
                </a:cubicBezTo>
                <a:cubicBezTo>
                  <a:pt x="757" y="730"/>
                  <a:pt x="757" y="730"/>
                  <a:pt x="757" y="730"/>
                </a:cubicBezTo>
                <a:cubicBezTo>
                  <a:pt x="757" y="732"/>
                  <a:pt x="758" y="734"/>
                  <a:pt x="761" y="734"/>
                </a:cubicBezTo>
                <a:cubicBezTo>
                  <a:pt x="798" y="734"/>
                  <a:pt x="798" y="734"/>
                  <a:pt x="798" y="734"/>
                </a:cubicBezTo>
                <a:cubicBezTo>
                  <a:pt x="801" y="734"/>
                  <a:pt x="802" y="732"/>
                  <a:pt x="802" y="730"/>
                </a:cubicBezTo>
                <a:cubicBezTo>
                  <a:pt x="802" y="692"/>
                  <a:pt x="802" y="692"/>
                  <a:pt x="802" y="692"/>
                </a:cubicBezTo>
                <a:cubicBezTo>
                  <a:pt x="802" y="690"/>
                  <a:pt x="801" y="688"/>
                  <a:pt x="798" y="688"/>
                </a:cubicBezTo>
                <a:close/>
                <a:moveTo>
                  <a:pt x="867" y="688"/>
                </a:moveTo>
                <a:cubicBezTo>
                  <a:pt x="829" y="688"/>
                  <a:pt x="829" y="688"/>
                  <a:pt x="829" y="688"/>
                </a:cubicBezTo>
                <a:cubicBezTo>
                  <a:pt x="827" y="688"/>
                  <a:pt x="825" y="690"/>
                  <a:pt x="825" y="692"/>
                </a:cubicBezTo>
                <a:cubicBezTo>
                  <a:pt x="825" y="730"/>
                  <a:pt x="825" y="730"/>
                  <a:pt x="825" y="730"/>
                </a:cubicBezTo>
                <a:cubicBezTo>
                  <a:pt x="825" y="732"/>
                  <a:pt x="827" y="734"/>
                  <a:pt x="829" y="734"/>
                </a:cubicBezTo>
                <a:cubicBezTo>
                  <a:pt x="867" y="734"/>
                  <a:pt x="867" y="734"/>
                  <a:pt x="867" y="734"/>
                </a:cubicBezTo>
                <a:cubicBezTo>
                  <a:pt x="869" y="734"/>
                  <a:pt x="871" y="732"/>
                  <a:pt x="871" y="730"/>
                </a:cubicBezTo>
                <a:cubicBezTo>
                  <a:pt x="871" y="692"/>
                  <a:pt x="871" y="692"/>
                  <a:pt x="871" y="692"/>
                </a:cubicBezTo>
                <a:cubicBezTo>
                  <a:pt x="871" y="690"/>
                  <a:pt x="869" y="688"/>
                  <a:pt x="867" y="688"/>
                </a:cubicBezTo>
                <a:close/>
                <a:moveTo>
                  <a:pt x="317" y="757"/>
                </a:moveTo>
                <a:cubicBezTo>
                  <a:pt x="279" y="757"/>
                  <a:pt x="279" y="757"/>
                  <a:pt x="279" y="757"/>
                </a:cubicBezTo>
                <a:cubicBezTo>
                  <a:pt x="277" y="757"/>
                  <a:pt x="275" y="759"/>
                  <a:pt x="275" y="761"/>
                </a:cubicBezTo>
                <a:cubicBezTo>
                  <a:pt x="275" y="799"/>
                  <a:pt x="275" y="799"/>
                  <a:pt x="275" y="799"/>
                </a:cubicBezTo>
                <a:cubicBezTo>
                  <a:pt x="275" y="801"/>
                  <a:pt x="277" y="803"/>
                  <a:pt x="279" y="803"/>
                </a:cubicBezTo>
                <a:cubicBezTo>
                  <a:pt x="317" y="803"/>
                  <a:pt x="317" y="803"/>
                  <a:pt x="317" y="803"/>
                </a:cubicBezTo>
                <a:cubicBezTo>
                  <a:pt x="319" y="803"/>
                  <a:pt x="321" y="801"/>
                  <a:pt x="321" y="799"/>
                </a:cubicBezTo>
                <a:cubicBezTo>
                  <a:pt x="321" y="761"/>
                  <a:pt x="321" y="761"/>
                  <a:pt x="321" y="761"/>
                </a:cubicBezTo>
                <a:cubicBezTo>
                  <a:pt x="321" y="759"/>
                  <a:pt x="319" y="757"/>
                  <a:pt x="317" y="757"/>
                </a:cubicBezTo>
                <a:close/>
                <a:moveTo>
                  <a:pt x="386" y="757"/>
                </a:moveTo>
                <a:cubicBezTo>
                  <a:pt x="348" y="757"/>
                  <a:pt x="348" y="757"/>
                  <a:pt x="348" y="757"/>
                </a:cubicBezTo>
                <a:cubicBezTo>
                  <a:pt x="346" y="757"/>
                  <a:pt x="344" y="759"/>
                  <a:pt x="344" y="761"/>
                </a:cubicBezTo>
                <a:cubicBezTo>
                  <a:pt x="344" y="799"/>
                  <a:pt x="344" y="799"/>
                  <a:pt x="344" y="799"/>
                </a:cubicBezTo>
                <a:cubicBezTo>
                  <a:pt x="344" y="801"/>
                  <a:pt x="346" y="803"/>
                  <a:pt x="348" y="803"/>
                </a:cubicBezTo>
                <a:cubicBezTo>
                  <a:pt x="386" y="803"/>
                  <a:pt x="386" y="803"/>
                  <a:pt x="386" y="803"/>
                </a:cubicBezTo>
                <a:cubicBezTo>
                  <a:pt x="388" y="803"/>
                  <a:pt x="390" y="801"/>
                  <a:pt x="390" y="799"/>
                </a:cubicBezTo>
                <a:cubicBezTo>
                  <a:pt x="390" y="761"/>
                  <a:pt x="390" y="761"/>
                  <a:pt x="390" y="761"/>
                </a:cubicBezTo>
                <a:cubicBezTo>
                  <a:pt x="390" y="759"/>
                  <a:pt x="388" y="757"/>
                  <a:pt x="386" y="757"/>
                </a:cubicBezTo>
                <a:close/>
                <a:moveTo>
                  <a:pt x="455" y="757"/>
                </a:moveTo>
                <a:cubicBezTo>
                  <a:pt x="417" y="757"/>
                  <a:pt x="417" y="757"/>
                  <a:pt x="417" y="757"/>
                </a:cubicBezTo>
                <a:cubicBezTo>
                  <a:pt x="415" y="757"/>
                  <a:pt x="413" y="759"/>
                  <a:pt x="413" y="761"/>
                </a:cubicBezTo>
                <a:cubicBezTo>
                  <a:pt x="413" y="799"/>
                  <a:pt x="413" y="799"/>
                  <a:pt x="413" y="799"/>
                </a:cubicBezTo>
                <a:cubicBezTo>
                  <a:pt x="413" y="801"/>
                  <a:pt x="415" y="803"/>
                  <a:pt x="417" y="803"/>
                </a:cubicBezTo>
                <a:cubicBezTo>
                  <a:pt x="455" y="803"/>
                  <a:pt x="455" y="803"/>
                  <a:pt x="455" y="803"/>
                </a:cubicBezTo>
                <a:cubicBezTo>
                  <a:pt x="457" y="803"/>
                  <a:pt x="459" y="801"/>
                  <a:pt x="459" y="799"/>
                </a:cubicBezTo>
                <a:cubicBezTo>
                  <a:pt x="459" y="761"/>
                  <a:pt x="459" y="761"/>
                  <a:pt x="459" y="761"/>
                </a:cubicBezTo>
                <a:cubicBezTo>
                  <a:pt x="459" y="759"/>
                  <a:pt x="457" y="757"/>
                  <a:pt x="455" y="757"/>
                </a:cubicBezTo>
                <a:close/>
                <a:moveTo>
                  <a:pt x="523" y="757"/>
                </a:moveTo>
                <a:cubicBezTo>
                  <a:pt x="486" y="757"/>
                  <a:pt x="486" y="757"/>
                  <a:pt x="486" y="757"/>
                </a:cubicBezTo>
                <a:cubicBezTo>
                  <a:pt x="483" y="757"/>
                  <a:pt x="482" y="759"/>
                  <a:pt x="482" y="761"/>
                </a:cubicBezTo>
                <a:cubicBezTo>
                  <a:pt x="482" y="799"/>
                  <a:pt x="482" y="799"/>
                  <a:pt x="482" y="799"/>
                </a:cubicBezTo>
                <a:cubicBezTo>
                  <a:pt x="482" y="801"/>
                  <a:pt x="483" y="803"/>
                  <a:pt x="486" y="803"/>
                </a:cubicBezTo>
                <a:cubicBezTo>
                  <a:pt x="523" y="803"/>
                  <a:pt x="523" y="803"/>
                  <a:pt x="523" y="803"/>
                </a:cubicBezTo>
                <a:cubicBezTo>
                  <a:pt x="526" y="803"/>
                  <a:pt x="527" y="801"/>
                  <a:pt x="527" y="799"/>
                </a:cubicBezTo>
                <a:cubicBezTo>
                  <a:pt x="527" y="761"/>
                  <a:pt x="527" y="761"/>
                  <a:pt x="527" y="761"/>
                </a:cubicBezTo>
                <a:cubicBezTo>
                  <a:pt x="527" y="759"/>
                  <a:pt x="526" y="757"/>
                  <a:pt x="523" y="757"/>
                </a:cubicBezTo>
                <a:close/>
                <a:moveTo>
                  <a:pt x="592" y="757"/>
                </a:moveTo>
                <a:cubicBezTo>
                  <a:pt x="554" y="757"/>
                  <a:pt x="554" y="757"/>
                  <a:pt x="554" y="757"/>
                </a:cubicBezTo>
                <a:cubicBezTo>
                  <a:pt x="552" y="757"/>
                  <a:pt x="550" y="759"/>
                  <a:pt x="550" y="761"/>
                </a:cubicBezTo>
                <a:cubicBezTo>
                  <a:pt x="550" y="799"/>
                  <a:pt x="550" y="799"/>
                  <a:pt x="550" y="799"/>
                </a:cubicBezTo>
                <a:cubicBezTo>
                  <a:pt x="550" y="801"/>
                  <a:pt x="552" y="803"/>
                  <a:pt x="554" y="803"/>
                </a:cubicBezTo>
                <a:cubicBezTo>
                  <a:pt x="592" y="803"/>
                  <a:pt x="592" y="803"/>
                  <a:pt x="592" y="803"/>
                </a:cubicBezTo>
                <a:cubicBezTo>
                  <a:pt x="594" y="803"/>
                  <a:pt x="596" y="801"/>
                  <a:pt x="596" y="799"/>
                </a:cubicBezTo>
                <a:cubicBezTo>
                  <a:pt x="596" y="761"/>
                  <a:pt x="596" y="761"/>
                  <a:pt x="596" y="761"/>
                </a:cubicBezTo>
                <a:cubicBezTo>
                  <a:pt x="596" y="759"/>
                  <a:pt x="594" y="757"/>
                  <a:pt x="592" y="757"/>
                </a:cubicBezTo>
                <a:close/>
                <a:moveTo>
                  <a:pt x="661" y="757"/>
                </a:moveTo>
                <a:cubicBezTo>
                  <a:pt x="623" y="757"/>
                  <a:pt x="623" y="757"/>
                  <a:pt x="623" y="757"/>
                </a:cubicBezTo>
                <a:cubicBezTo>
                  <a:pt x="621" y="757"/>
                  <a:pt x="619" y="759"/>
                  <a:pt x="619" y="761"/>
                </a:cubicBezTo>
                <a:cubicBezTo>
                  <a:pt x="619" y="799"/>
                  <a:pt x="619" y="799"/>
                  <a:pt x="619" y="799"/>
                </a:cubicBezTo>
                <a:cubicBezTo>
                  <a:pt x="619" y="801"/>
                  <a:pt x="621" y="803"/>
                  <a:pt x="623" y="803"/>
                </a:cubicBezTo>
                <a:cubicBezTo>
                  <a:pt x="661" y="803"/>
                  <a:pt x="661" y="803"/>
                  <a:pt x="661" y="803"/>
                </a:cubicBezTo>
                <a:cubicBezTo>
                  <a:pt x="663" y="803"/>
                  <a:pt x="665" y="801"/>
                  <a:pt x="665" y="799"/>
                </a:cubicBezTo>
                <a:cubicBezTo>
                  <a:pt x="665" y="761"/>
                  <a:pt x="665" y="761"/>
                  <a:pt x="665" y="761"/>
                </a:cubicBezTo>
                <a:cubicBezTo>
                  <a:pt x="665" y="759"/>
                  <a:pt x="663" y="757"/>
                  <a:pt x="661" y="757"/>
                </a:cubicBezTo>
                <a:close/>
                <a:moveTo>
                  <a:pt x="730" y="757"/>
                </a:moveTo>
                <a:cubicBezTo>
                  <a:pt x="692" y="757"/>
                  <a:pt x="692" y="757"/>
                  <a:pt x="692" y="757"/>
                </a:cubicBezTo>
                <a:cubicBezTo>
                  <a:pt x="690" y="757"/>
                  <a:pt x="688" y="759"/>
                  <a:pt x="688" y="761"/>
                </a:cubicBezTo>
                <a:cubicBezTo>
                  <a:pt x="688" y="799"/>
                  <a:pt x="688" y="799"/>
                  <a:pt x="688" y="799"/>
                </a:cubicBezTo>
                <a:cubicBezTo>
                  <a:pt x="688" y="801"/>
                  <a:pt x="690" y="803"/>
                  <a:pt x="692" y="803"/>
                </a:cubicBezTo>
                <a:cubicBezTo>
                  <a:pt x="730" y="803"/>
                  <a:pt x="730" y="803"/>
                  <a:pt x="730" y="803"/>
                </a:cubicBezTo>
                <a:cubicBezTo>
                  <a:pt x="732" y="803"/>
                  <a:pt x="734" y="801"/>
                  <a:pt x="734" y="799"/>
                </a:cubicBezTo>
                <a:cubicBezTo>
                  <a:pt x="734" y="761"/>
                  <a:pt x="734" y="761"/>
                  <a:pt x="734" y="761"/>
                </a:cubicBezTo>
                <a:cubicBezTo>
                  <a:pt x="734" y="759"/>
                  <a:pt x="732" y="757"/>
                  <a:pt x="730" y="757"/>
                </a:cubicBezTo>
                <a:close/>
                <a:moveTo>
                  <a:pt x="798" y="757"/>
                </a:moveTo>
                <a:cubicBezTo>
                  <a:pt x="761" y="757"/>
                  <a:pt x="761" y="757"/>
                  <a:pt x="761" y="757"/>
                </a:cubicBezTo>
                <a:cubicBezTo>
                  <a:pt x="759" y="757"/>
                  <a:pt x="757" y="759"/>
                  <a:pt x="757" y="761"/>
                </a:cubicBezTo>
                <a:cubicBezTo>
                  <a:pt x="757" y="799"/>
                  <a:pt x="757" y="799"/>
                  <a:pt x="757" y="799"/>
                </a:cubicBezTo>
                <a:cubicBezTo>
                  <a:pt x="757" y="801"/>
                  <a:pt x="759" y="803"/>
                  <a:pt x="761" y="803"/>
                </a:cubicBezTo>
                <a:cubicBezTo>
                  <a:pt x="798" y="803"/>
                  <a:pt x="798" y="803"/>
                  <a:pt x="798" y="803"/>
                </a:cubicBezTo>
                <a:cubicBezTo>
                  <a:pt x="801" y="803"/>
                  <a:pt x="802" y="801"/>
                  <a:pt x="802" y="799"/>
                </a:cubicBezTo>
                <a:cubicBezTo>
                  <a:pt x="802" y="761"/>
                  <a:pt x="802" y="761"/>
                  <a:pt x="802" y="761"/>
                </a:cubicBezTo>
                <a:cubicBezTo>
                  <a:pt x="802" y="759"/>
                  <a:pt x="801" y="757"/>
                  <a:pt x="798" y="757"/>
                </a:cubicBezTo>
                <a:close/>
                <a:moveTo>
                  <a:pt x="867" y="757"/>
                </a:moveTo>
                <a:cubicBezTo>
                  <a:pt x="830" y="757"/>
                  <a:pt x="830" y="757"/>
                  <a:pt x="830" y="757"/>
                </a:cubicBezTo>
                <a:cubicBezTo>
                  <a:pt x="827" y="757"/>
                  <a:pt x="826" y="759"/>
                  <a:pt x="826" y="761"/>
                </a:cubicBezTo>
                <a:cubicBezTo>
                  <a:pt x="826" y="799"/>
                  <a:pt x="826" y="799"/>
                  <a:pt x="826" y="799"/>
                </a:cubicBezTo>
                <a:cubicBezTo>
                  <a:pt x="826" y="801"/>
                  <a:pt x="827" y="803"/>
                  <a:pt x="830" y="803"/>
                </a:cubicBezTo>
                <a:cubicBezTo>
                  <a:pt x="867" y="803"/>
                  <a:pt x="867" y="803"/>
                  <a:pt x="867" y="803"/>
                </a:cubicBezTo>
                <a:cubicBezTo>
                  <a:pt x="869" y="803"/>
                  <a:pt x="871" y="801"/>
                  <a:pt x="871" y="799"/>
                </a:cubicBezTo>
                <a:cubicBezTo>
                  <a:pt x="871" y="761"/>
                  <a:pt x="871" y="761"/>
                  <a:pt x="871" y="761"/>
                </a:cubicBezTo>
                <a:cubicBezTo>
                  <a:pt x="871" y="759"/>
                  <a:pt x="869" y="757"/>
                  <a:pt x="867" y="757"/>
                </a:cubicBezTo>
                <a:close/>
                <a:moveTo>
                  <a:pt x="455" y="826"/>
                </a:moveTo>
                <a:cubicBezTo>
                  <a:pt x="417" y="826"/>
                  <a:pt x="417" y="826"/>
                  <a:pt x="417" y="826"/>
                </a:cubicBezTo>
                <a:cubicBezTo>
                  <a:pt x="415" y="826"/>
                  <a:pt x="413" y="827"/>
                  <a:pt x="413" y="830"/>
                </a:cubicBezTo>
                <a:cubicBezTo>
                  <a:pt x="413" y="867"/>
                  <a:pt x="413" y="867"/>
                  <a:pt x="413" y="867"/>
                </a:cubicBezTo>
                <a:cubicBezTo>
                  <a:pt x="413" y="870"/>
                  <a:pt x="415" y="871"/>
                  <a:pt x="417" y="871"/>
                </a:cubicBezTo>
                <a:cubicBezTo>
                  <a:pt x="455" y="871"/>
                  <a:pt x="455" y="871"/>
                  <a:pt x="455" y="871"/>
                </a:cubicBezTo>
                <a:cubicBezTo>
                  <a:pt x="457" y="871"/>
                  <a:pt x="459" y="870"/>
                  <a:pt x="459" y="867"/>
                </a:cubicBezTo>
                <a:cubicBezTo>
                  <a:pt x="459" y="830"/>
                  <a:pt x="459" y="830"/>
                  <a:pt x="459" y="830"/>
                </a:cubicBezTo>
                <a:cubicBezTo>
                  <a:pt x="459" y="827"/>
                  <a:pt x="457" y="826"/>
                  <a:pt x="455" y="826"/>
                </a:cubicBezTo>
                <a:close/>
                <a:moveTo>
                  <a:pt x="523" y="826"/>
                </a:moveTo>
                <a:cubicBezTo>
                  <a:pt x="486" y="826"/>
                  <a:pt x="486" y="826"/>
                  <a:pt x="486" y="826"/>
                </a:cubicBezTo>
                <a:cubicBezTo>
                  <a:pt x="483" y="826"/>
                  <a:pt x="482" y="827"/>
                  <a:pt x="482" y="830"/>
                </a:cubicBezTo>
                <a:cubicBezTo>
                  <a:pt x="482" y="867"/>
                  <a:pt x="482" y="867"/>
                  <a:pt x="482" y="867"/>
                </a:cubicBezTo>
                <a:cubicBezTo>
                  <a:pt x="482" y="870"/>
                  <a:pt x="483" y="871"/>
                  <a:pt x="486" y="871"/>
                </a:cubicBezTo>
                <a:cubicBezTo>
                  <a:pt x="523" y="871"/>
                  <a:pt x="523" y="871"/>
                  <a:pt x="523" y="871"/>
                </a:cubicBezTo>
                <a:cubicBezTo>
                  <a:pt x="526" y="871"/>
                  <a:pt x="527" y="870"/>
                  <a:pt x="527" y="867"/>
                </a:cubicBezTo>
                <a:cubicBezTo>
                  <a:pt x="527" y="830"/>
                  <a:pt x="527" y="830"/>
                  <a:pt x="527" y="830"/>
                </a:cubicBezTo>
                <a:cubicBezTo>
                  <a:pt x="527" y="827"/>
                  <a:pt x="526" y="826"/>
                  <a:pt x="523" y="826"/>
                </a:cubicBezTo>
                <a:close/>
                <a:moveTo>
                  <a:pt x="592" y="826"/>
                </a:moveTo>
                <a:cubicBezTo>
                  <a:pt x="554" y="826"/>
                  <a:pt x="554" y="826"/>
                  <a:pt x="554" y="826"/>
                </a:cubicBezTo>
                <a:cubicBezTo>
                  <a:pt x="552" y="826"/>
                  <a:pt x="550" y="827"/>
                  <a:pt x="550" y="830"/>
                </a:cubicBezTo>
                <a:cubicBezTo>
                  <a:pt x="550" y="867"/>
                  <a:pt x="550" y="867"/>
                  <a:pt x="550" y="867"/>
                </a:cubicBezTo>
                <a:cubicBezTo>
                  <a:pt x="550" y="869"/>
                  <a:pt x="552" y="871"/>
                  <a:pt x="554" y="871"/>
                </a:cubicBezTo>
                <a:cubicBezTo>
                  <a:pt x="592" y="871"/>
                  <a:pt x="592" y="871"/>
                  <a:pt x="592" y="871"/>
                </a:cubicBezTo>
                <a:cubicBezTo>
                  <a:pt x="594" y="871"/>
                  <a:pt x="596" y="869"/>
                  <a:pt x="596" y="867"/>
                </a:cubicBezTo>
                <a:cubicBezTo>
                  <a:pt x="596" y="830"/>
                  <a:pt x="596" y="830"/>
                  <a:pt x="596" y="830"/>
                </a:cubicBezTo>
                <a:cubicBezTo>
                  <a:pt x="596" y="827"/>
                  <a:pt x="594" y="826"/>
                  <a:pt x="592" y="826"/>
                </a:cubicBezTo>
                <a:close/>
                <a:moveTo>
                  <a:pt x="661" y="826"/>
                </a:moveTo>
                <a:cubicBezTo>
                  <a:pt x="623" y="826"/>
                  <a:pt x="623" y="826"/>
                  <a:pt x="623" y="826"/>
                </a:cubicBezTo>
                <a:cubicBezTo>
                  <a:pt x="621" y="826"/>
                  <a:pt x="619" y="827"/>
                  <a:pt x="619" y="830"/>
                </a:cubicBezTo>
                <a:cubicBezTo>
                  <a:pt x="619" y="867"/>
                  <a:pt x="619" y="867"/>
                  <a:pt x="619" y="867"/>
                </a:cubicBezTo>
                <a:cubicBezTo>
                  <a:pt x="619" y="870"/>
                  <a:pt x="621" y="871"/>
                  <a:pt x="623" y="871"/>
                </a:cubicBezTo>
                <a:cubicBezTo>
                  <a:pt x="661" y="871"/>
                  <a:pt x="661" y="871"/>
                  <a:pt x="661" y="871"/>
                </a:cubicBezTo>
                <a:cubicBezTo>
                  <a:pt x="663" y="871"/>
                  <a:pt x="665" y="870"/>
                  <a:pt x="665" y="867"/>
                </a:cubicBezTo>
                <a:cubicBezTo>
                  <a:pt x="665" y="830"/>
                  <a:pt x="665" y="830"/>
                  <a:pt x="665" y="830"/>
                </a:cubicBezTo>
                <a:cubicBezTo>
                  <a:pt x="665" y="827"/>
                  <a:pt x="663" y="826"/>
                  <a:pt x="661" y="826"/>
                </a:cubicBezTo>
                <a:close/>
                <a:moveTo>
                  <a:pt x="730" y="826"/>
                </a:moveTo>
                <a:cubicBezTo>
                  <a:pt x="692" y="826"/>
                  <a:pt x="692" y="826"/>
                  <a:pt x="692" y="826"/>
                </a:cubicBezTo>
                <a:cubicBezTo>
                  <a:pt x="690" y="826"/>
                  <a:pt x="688" y="827"/>
                  <a:pt x="688" y="830"/>
                </a:cubicBezTo>
                <a:cubicBezTo>
                  <a:pt x="688" y="867"/>
                  <a:pt x="688" y="867"/>
                  <a:pt x="688" y="867"/>
                </a:cubicBezTo>
                <a:cubicBezTo>
                  <a:pt x="688" y="869"/>
                  <a:pt x="690" y="871"/>
                  <a:pt x="692" y="871"/>
                </a:cubicBezTo>
                <a:cubicBezTo>
                  <a:pt x="730" y="871"/>
                  <a:pt x="730" y="871"/>
                  <a:pt x="730" y="871"/>
                </a:cubicBezTo>
                <a:cubicBezTo>
                  <a:pt x="732" y="871"/>
                  <a:pt x="734" y="869"/>
                  <a:pt x="734" y="867"/>
                </a:cubicBezTo>
                <a:cubicBezTo>
                  <a:pt x="734" y="830"/>
                  <a:pt x="734" y="830"/>
                  <a:pt x="734" y="830"/>
                </a:cubicBezTo>
                <a:cubicBezTo>
                  <a:pt x="734" y="827"/>
                  <a:pt x="732" y="826"/>
                  <a:pt x="730" y="826"/>
                </a:cubicBezTo>
                <a:close/>
                <a:moveTo>
                  <a:pt x="798" y="826"/>
                </a:moveTo>
                <a:cubicBezTo>
                  <a:pt x="761" y="826"/>
                  <a:pt x="761" y="826"/>
                  <a:pt x="761" y="826"/>
                </a:cubicBezTo>
                <a:cubicBezTo>
                  <a:pt x="759" y="826"/>
                  <a:pt x="757" y="827"/>
                  <a:pt x="757" y="830"/>
                </a:cubicBezTo>
                <a:cubicBezTo>
                  <a:pt x="757" y="867"/>
                  <a:pt x="757" y="867"/>
                  <a:pt x="757" y="867"/>
                </a:cubicBezTo>
                <a:cubicBezTo>
                  <a:pt x="757" y="870"/>
                  <a:pt x="759" y="871"/>
                  <a:pt x="761" y="871"/>
                </a:cubicBezTo>
                <a:cubicBezTo>
                  <a:pt x="798" y="871"/>
                  <a:pt x="798" y="871"/>
                  <a:pt x="798" y="871"/>
                </a:cubicBezTo>
                <a:cubicBezTo>
                  <a:pt x="801" y="871"/>
                  <a:pt x="802" y="870"/>
                  <a:pt x="802" y="867"/>
                </a:cubicBezTo>
                <a:cubicBezTo>
                  <a:pt x="802" y="830"/>
                  <a:pt x="802" y="830"/>
                  <a:pt x="802" y="830"/>
                </a:cubicBezTo>
                <a:cubicBezTo>
                  <a:pt x="802" y="827"/>
                  <a:pt x="801" y="826"/>
                  <a:pt x="798" y="826"/>
                </a:cubicBezTo>
                <a:close/>
                <a:moveTo>
                  <a:pt x="867" y="826"/>
                </a:moveTo>
                <a:cubicBezTo>
                  <a:pt x="830" y="826"/>
                  <a:pt x="830" y="826"/>
                  <a:pt x="830" y="826"/>
                </a:cubicBezTo>
                <a:cubicBezTo>
                  <a:pt x="827" y="826"/>
                  <a:pt x="826" y="827"/>
                  <a:pt x="826" y="830"/>
                </a:cubicBezTo>
                <a:cubicBezTo>
                  <a:pt x="826" y="867"/>
                  <a:pt x="826" y="867"/>
                  <a:pt x="826" y="867"/>
                </a:cubicBezTo>
                <a:cubicBezTo>
                  <a:pt x="826" y="870"/>
                  <a:pt x="827" y="871"/>
                  <a:pt x="830" y="871"/>
                </a:cubicBezTo>
                <a:cubicBezTo>
                  <a:pt x="867" y="871"/>
                  <a:pt x="867" y="871"/>
                  <a:pt x="867" y="871"/>
                </a:cubicBezTo>
                <a:cubicBezTo>
                  <a:pt x="869" y="871"/>
                  <a:pt x="871" y="870"/>
                  <a:pt x="871" y="867"/>
                </a:cubicBezTo>
                <a:cubicBezTo>
                  <a:pt x="871" y="830"/>
                  <a:pt x="871" y="830"/>
                  <a:pt x="871" y="830"/>
                </a:cubicBezTo>
                <a:cubicBezTo>
                  <a:pt x="871" y="827"/>
                  <a:pt x="869" y="826"/>
                  <a:pt x="867" y="826"/>
                </a:cubicBezTo>
                <a:close/>
                <a:moveTo>
                  <a:pt x="454" y="894"/>
                </a:moveTo>
                <a:cubicBezTo>
                  <a:pt x="417" y="894"/>
                  <a:pt x="417" y="894"/>
                  <a:pt x="417" y="894"/>
                </a:cubicBezTo>
                <a:cubicBezTo>
                  <a:pt x="417" y="894"/>
                  <a:pt x="417" y="894"/>
                  <a:pt x="417" y="894"/>
                </a:cubicBezTo>
                <a:cubicBezTo>
                  <a:pt x="414" y="894"/>
                  <a:pt x="413" y="896"/>
                  <a:pt x="413" y="898"/>
                </a:cubicBezTo>
                <a:cubicBezTo>
                  <a:pt x="413" y="936"/>
                  <a:pt x="413" y="936"/>
                  <a:pt x="413" y="936"/>
                </a:cubicBezTo>
                <a:cubicBezTo>
                  <a:pt x="413" y="938"/>
                  <a:pt x="415" y="940"/>
                  <a:pt x="417" y="940"/>
                </a:cubicBezTo>
                <a:cubicBezTo>
                  <a:pt x="454" y="940"/>
                  <a:pt x="454" y="940"/>
                  <a:pt x="454" y="940"/>
                </a:cubicBezTo>
                <a:cubicBezTo>
                  <a:pt x="457" y="940"/>
                  <a:pt x="458" y="938"/>
                  <a:pt x="458" y="936"/>
                </a:cubicBezTo>
                <a:cubicBezTo>
                  <a:pt x="458" y="898"/>
                  <a:pt x="458" y="898"/>
                  <a:pt x="458" y="898"/>
                </a:cubicBezTo>
                <a:cubicBezTo>
                  <a:pt x="458" y="896"/>
                  <a:pt x="457" y="894"/>
                  <a:pt x="454" y="894"/>
                </a:cubicBezTo>
                <a:close/>
                <a:moveTo>
                  <a:pt x="523" y="894"/>
                </a:moveTo>
                <a:cubicBezTo>
                  <a:pt x="486" y="894"/>
                  <a:pt x="486" y="894"/>
                  <a:pt x="486" y="894"/>
                </a:cubicBezTo>
                <a:cubicBezTo>
                  <a:pt x="486" y="894"/>
                  <a:pt x="486" y="894"/>
                  <a:pt x="485" y="894"/>
                </a:cubicBezTo>
                <a:cubicBezTo>
                  <a:pt x="483" y="894"/>
                  <a:pt x="482" y="896"/>
                  <a:pt x="482" y="898"/>
                </a:cubicBezTo>
                <a:cubicBezTo>
                  <a:pt x="482" y="936"/>
                  <a:pt x="482" y="936"/>
                  <a:pt x="482" y="936"/>
                </a:cubicBezTo>
                <a:cubicBezTo>
                  <a:pt x="482" y="938"/>
                  <a:pt x="483" y="940"/>
                  <a:pt x="486" y="940"/>
                </a:cubicBezTo>
                <a:cubicBezTo>
                  <a:pt x="523" y="940"/>
                  <a:pt x="523" y="940"/>
                  <a:pt x="523" y="940"/>
                </a:cubicBezTo>
                <a:cubicBezTo>
                  <a:pt x="525" y="940"/>
                  <a:pt x="527" y="938"/>
                  <a:pt x="527" y="936"/>
                </a:cubicBezTo>
                <a:cubicBezTo>
                  <a:pt x="527" y="898"/>
                  <a:pt x="527" y="898"/>
                  <a:pt x="527" y="898"/>
                </a:cubicBezTo>
                <a:cubicBezTo>
                  <a:pt x="527" y="896"/>
                  <a:pt x="525" y="894"/>
                  <a:pt x="523" y="894"/>
                </a:cubicBezTo>
                <a:close/>
                <a:moveTo>
                  <a:pt x="592" y="894"/>
                </a:moveTo>
                <a:cubicBezTo>
                  <a:pt x="554" y="894"/>
                  <a:pt x="554" y="894"/>
                  <a:pt x="554" y="894"/>
                </a:cubicBezTo>
                <a:cubicBezTo>
                  <a:pt x="554" y="894"/>
                  <a:pt x="554" y="894"/>
                  <a:pt x="554" y="894"/>
                </a:cubicBezTo>
                <a:cubicBezTo>
                  <a:pt x="552" y="894"/>
                  <a:pt x="550" y="896"/>
                  <a:pt x="550" y="898"/>
                </a:cubicBezTo>
                <a:cubicBezTo>
                  <a:pt x="550" y="936"/>
                  <a:pt x="550" y="936"/>
                  <a:pt x="550" y="936"/>
                </a:cubicBezTo>
                <a:cubicBezTo>
                  <a:pt x="550" y="938"/>
                  <a:pt x="552" y="940"/>
                  <a:pt x="554" y="940"/>
                </a:cubicBezTo>
                <a:cubicBezTo>
                  <a:pt x="592" y="940"/>
                  <a:pt x="592" y="940"/>
                  <a:pt x="592" y="940"/>
                </a:cubicBezTo>
                <a:cubicBezTo>
                  <a:pt x="594" y="940"/>
                  <a:pt x="596" y="938"/>
                  <a:pt x="596" y="936"/>
                </a:cubicBezTo>
                <a:cubicBezTo>
                  <a:pt x="596" y="898"/>
                  <a:pt x="596" y="898"/>
                  <a:pt x="596" y="898"/>
                </a:cubicBezTo>
                <a:cubicBezTo>
                  <a:pt x="596" y="896"/>
                  <a:pt x="594" y="894"/>
                  <a:pt x="592" y="894"/>
                </a:cubicBezTo>
                <a:close/>
                <a:moveTo>
                  <a:pt x="623" y="940"/>
                </a:moveTo>
                <a:cubicBezTo>
                  <a:pt x="661" y="940"/>
                  <a:pt x="661" y="940"/>
                  <a:pt x="661" y="940"/>
                </a:cubicBezTo>
                <a:cubicBezTo>
                  <a:pt x="663" y="940"/>
                  <a:pt x="665" y="938"/>
                  <a:pt x="665" y="936"/>
                </a:cubicBezTo>
                <a:cubicBezTo>
                  <a:pt x="665" y="898"/>
                  <a:pt x="665" y="898"/>
                  <a:pt x="665" y="898"/>
                </a:cubicBezTo>
                <a:cubicBezTo>
                  <a:pt x="665" y="896"/>
                  <a:pt x="663" y="894"/>
                  <a:pt x="661" y="894"/>
                </a:cubicBezTo>
                <a:cubicBezTo>
                  <a:pt x="623" y="894"/>
                  <a:pt x="623" y="894"/>
                  <a:pt x="623" y="894"/>
                </a:cubicBezTo>
                <a:cubicBezTo>
                  <a:pt x="623" y="894"/>
                  <a:pt x="623" y="894"/>
                  <a:pt x="623" y="894"/>
                </a:cubicBezTo>
                <a:cubicBezTo>
                  <a:pt x="621" y="894"/>
                  <a:pt x="619" y="896"/>
                  <a:pt x="619" y="898"/>
                </a:cubicBezTo>
                <a:cubicBezTo>
                  <a:pt x="619" y="936"/>
                  <a:pt x="619" y="936"/>
                  <a:pt x="619" y="936"/>
                </a:cubicBezTo>
                <a:cubicBezTo>
                  <a:pt x="619" y="938"/>
                  <a:pt x="621" y="940"/>
                  <a:pt x="623" y="940"/>
                </a:cubicBezTo>
                <a:close/>
                <a:moveTo>
                  <a:pt x="730" y="894"/>
                </a:moveTo>
                <a:cubicBezTo>
                  <a:pt x="692" y="894"/>
                  <a:pt x="692" y="894"/>
                  <a:pt x="692" y="894"/>
                </a:cubicBezTo>
                <a:cubicBezTo>
                  <a:pt x="692" y="894"/>
                  <a:pt x="692" y="894"/>
                  <a:pt x="692" y="894"/>
                </a:cubicBezTo>
                <a:cubicBezTo>
                  <a:pt x="690" y="894"/>
                  <a:pt x="688" y="896"/>
                  <a:pt x="688" y="898"/>
                </a:cubicBezTo>
                <a:cubicBezTo>
                  <a:pt x="688" y="936"/>
                  <a:pt x="688" y="936"/>
                  <a:pt x="688" y="936"/>
                </a:cubicBezTo>
                <a:cubicBezTo>
                  <a:pt x="688" y="938"/>
                  <a:pt x="690" y="940"/>
                  <a:pt x="692" y="940"/>
                </a:cubicBezTo>
                <a:cubicBezTo>
                  <a:pt x="730" y="940"/>
                  <a:pt x="730" y="940"/>
                  <a:pt x="730" y="940"/>
                </a:cubicBezTo>
                <a:cubicBezTo>
                  <a:pt x="732" y="940"/>
                  <a:pt x="734" y="938"/>
                  <a:pt x="734" y="936"/>
                </a:cubicBezTo>
                <a:cubicBezTo>
                  <a:pt x="734" y="898"/>
                  <a:pt x="734" y="898"/>
                  <a:pt x="734" y="898"/>
                </a:cubicBezTo>
                <a:cubicBezTo>
                  <a:pt x="734" y="896"/>
                  <a:pt x="732" y="894"/>
                  <a:pt x="730" y="894"/>
                </a:cubicBezTo>
                <a:close/>
                <a:moveTo>
                  <a:pt x="798" y="894"/>
                </a:moveTo>
                <a:cubicBezTo>
                  <a:pt x="761" y="894"/>
                  <a:pt x="761" y="894"/>
                  <a:pt x="761" y="894"/>
                </a:cubicBezTo>
                <a:cubicBezTo>
                  <a:pt x="759" y="894"/>
                  <a:pt x="757" y="896"/>
                  <a:pt x="757" y="898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8"/>
                  <a:pt x="759" y="940"/>
                  <a:pt x="761" y="940"/>
                </a:cubicBezTo>
                <a:cubicBezTo>
                  <a:pt x="798" y="940"/>
                  <a:pt x="798" y="940"/>
                  <a:pt x="798" y="940"/>
                </a:cubicBezTo>
                <a:cubicBezTo>
                  <a:pt x="801" y="940"/>
                  <a:pt x="802" y="938"/>
                  <a:pt x="802" y="936"/>
                </a:cubicBezTo>
                <a:cubicBezTo>
                  <a:pt x="802" y="898"/>
                  <a:pt x="802" y="898"/>
                  <a:pt x="802" y="898"/>
                </a:cubicBezTo>
                <a:cubicBezTo>
                  <a:pt x="802" y="896"/>
                  <a:pt x="801" y="894"/>
                  <a:pt x="798" y="894"/>
                </a:cubicBezTo>
                <a:close/>
                <a:moveTo>
                  <a:pt x="867" y="894"/>
                </a:moveTo>
                <a:cubicBezTo>
                  <a:pt x="830" y="894"/>
                  <a:pt x="830" y="894"/>
                  <a:pt x="830" y="894"/>
                </a:cubicBezTo>
                <a:cubicBezTo>
                  <a:pt x="827" y="894"/>
                  <a:pt x="826" y="896"/>
                  <a:pt x="826" y="898"/>
                </a:cubicBezTo>
                <a:cubicBezTo>
                  <a:pt x="826" y="936"/>
                  <a:pt x="826" y="936"/>
                  <a:pt x="826" y="936"/>
                </a:cubicBezTo>
                <a:cubicBezTo>
                  <a:pt x="826" y="938"/>
                  <a:pt x="827" y="940"/>
                  <a:pt x="830" y="940"/>
                </a:cubicBezTo>
                <a:cubicBezTo>
                  <a:pt x="867" y="940"/>
                  <a:pt x="867" y="940"/>
                  <a:pt x="867" y="940"/>
                </a:cubicBezTo>
                <a:cubicBezTo>
                  <a:pt x="869" y="940"/>
                  <a:pt x="871" y="938"/>
                  <a:pt x="871" y="936"/>
                </a:cubicBezTo>
                <a:cubicBezTo>
                  <a:pt x="871" y="898"/>
                  <a:pt x="871" y="898"/>
                  <a:pt x="871" y="898"/>
                </a:cubicBezTo>
                <a:cubicBezTo>
                  <a:pt x="871" y="896"/>
                  <a:pt x="869" y="894"/>
                  <a:pt x="867" y="894"/>
                </a:cubicBezTo>
                <a:close/>
                <a:moveTo>
                  <a:pt x="386" y="963"/>
                </a:moveTo>
                <a:cubicBezTo>
                  <a:pt x="348" y="963"/>
                  <a:pt x="348" y="963"/>
                  <a:pt x="348" y="963"/>
                </a:cubicBezTo>
                <a:cubicBezTo>
                  <a:pt x="346" y="963"/>
                  <a:pt x="344" y="965"/>
                  <a:pt x="344" y="967"/>
                </a:cubicBezTo>
                <a:cubicBezTo>
                  <a:pt x="344" y="1005"/>
                  <a:pt x="344" y="1005"/>
                  <a:pt x="344" y="1005"/>
                </a:cubicBezTo>
                <a:cubicBezTo>
                  <a:pt x="344" y="1007"/>
                  <a:pt x="346" y="1009"/>
                  <a:pt x="348" y="1009"/>
                </a:cubicBezTo>
                <a:cubicBezTo>
                  <a:pt x="386" y="1009"/>
                  <a:pt x="386" y="1009"/>
                  <a:pt x="386" y="1009"/>
                </a:cubicBezTo>
                <a:cubicBezTo>
                  <a:pt x="388" y="1009"/>
                  <a:pt x="390" y="1007"/>
                  <a:pt x="390" y="1005"/>
                </a:cubicBezTo>
                <a:cubicBezTo>
                  <a:pt x="390" y="967"/>
                  <a:pt x="390" y="967"/>
                  <a:pt x="390" y="967"/>
                </a:cubicBezTo>
                <a:cubicBezTo>
                  <a:pt x="390" y="965"/>
                  <a:pt x="388" y="963"/>
                  <a:pt x="386" y="963"/>
                </a:cubicBezTo>
                <a:close/>
                <a:moveTo>
                  <a:pt x="454" y="963"/>
                </a:moveTo>
                <a:cubicBezTo>
                  <a:pt x="417" y="963"/>
                  <a:pt x="417" y="963"/>
                  <a:pt x="417" y="963"/>
                </a:cubicBezTo>
                <a:cubicBezTo>
                  <a:pt x="417" y="963"/>
                  <a:pt x="417" y="963"/>
                  <a:pt x="417" y="963"/>
                </a:cubicBezTo>
                <a:cubicBezTo>
                  <a:pt x="415" y="963"/>
                  <a:pt x="413" y="965"/>
                  <a:pt x="413" y="967"/>
                </a:cubicBezTo>
                <a:cubicBezTo>
                  <a:pt x="413" y="1005"/>
                  <a:pt x="413" y="1005"/>
                  <a:pt x="413" y="1005"/>
                </a:cubicBezTo>
                <a:cubicBezTo>
                  <a:pt x="413" y="1007"/>
                  <a:pt x="415" y="1009"/>
                  <a:pt x="417" y="1009"/>
                </a:cubicBezTo>
                <a:cubicBezTo>
                  <a:pt x="454" y="1009"/>
                  <a:pt x="454" y="1009"/>
                  <a:pt x="454" y="1009"/>
                </a:cubicBezTo>
                <a:cubicBezTo>
                  <a:pt x="457" y="1009"/>
                  <a:pt x="458" y="1007"/>
                  <a:pt x="458" y="1005"/>
                </a:cubicBezTo>
                <a:cubicBezTo>
                  <a:pt x="458" y="967"/>
                  <a:pt x="458" y="967"/>
                  <a:pt x="458" y="967"/>
                </a:cubicBezTo>
                <a:cubicBezTo>
                  <a:pt x="458" y="965"/>
                  <a:pt x="457" y="963"/>
                  <a:pt x="454" y="963"/>
                </a:cubicBezTo>
                <a:close/>
                <a:moveTo>
                  <a:pt x="523" y="963"/>
                </a:moveTo>
                <a:cubicBezTo>
                  <a:pt x="486" y="963"/>
                  <a:pt x="486" y="963"/>
                  <a:pt x="486" y="963"/>
                </a:cubicBezTo>
                <a:cubicBezTo>
                  <a:pt x="486" y="963"/>
                  <a:pt x="486" y="963"/>
                  <a:pt x="486" y="963"/>
                </a:cubicBezTo>
                <a:cubicBezTo>
                  <a:pt x="483" y="963"/>
                  <a:pt x="482" y="965"/>
                  <a:pt x="482" y="967"/>
                </a:cubicBezTo>
                <a:cubicBezTo>
                  <a:pt x="482" y="1005"/>
                  <a:pt x="482" y="1005"/>
                  <a:pt x="482" y="1005"/>
                </a:cubicBezTo>
                <a:cubicBezTo>
                  <a:pt x="482" y="1007"/>
                  <a:pt x="483" y="1009"/>
                  <a:pt x="486" y="1009"/>
                </a:cubicBezTo>
                <a:cubicBezTo>
                  <a:pt x="523" y="1009"/>
                  <a:pt x="523" y="1009"/>
                  <a:pt x="523" y="1009"/>
                </a:cubicBezTo>
                <a:cubicBezTo>
                  <a:pt x="525" y="1009"/>
                  <a:pt x="527" y="1007"/>
                  <a:pt x="527" y="1005"/>
                </a:cubicBezTo>
                <a:cubicBezTo>
                  <a:pt x="527" y="967"/>
                  <a:pt x="527" y="967"/>
                  <a:pt x="527" y="967"/>
                </a:cubicBezTo>
                <a:cubicBezTo>
                  <a:pt x="527" y="965"/>
                  <a:pt x="525" y="963"/>
                  <a:pt x="523" y="963"/>
                </a:cubicBezTo>
                <a:close/>
                <a:moveTo>
                  <a:pt x="592" y="963"/>
                </a:moveTo>
                <a:cubicBezTo>
                  <a:pt x="554" y="963"/>
                  <a:pt x="554" y="963"/>
                  <a:pt x="554" y="963"/>
                </a:cubicBezTo>
                <a:cubicBezTo>
                  <a:pt x="552" y="963"/>
                  <a:pt x="550" y="965"/>
                  <a:pt x="550" y="967"/>
                </a:cubicBezTo>
                <a:cubicBezTo>
                  <a:pt x="550" y="1005"/>
                  <a:pt x="550" y="1005"/>
                  <a:pt x="550" y="1005"/>
                </a:cubicBezTo>
                <a:cubicBezTo>
                  <a:pt x="550" y="1007"/>
                  <a:pt x="552" y="1009"/>
                  <a:pt x="554" y="1009"/>
                </a:cubicBezTo>
                <a:cubicBezTo>
                  <a:pt x="592" y="1009"/>
                  <a:pt x="592" y="1009"/>
                  <a:pt x="592" y="1009"/>
                </a:cubicBezTo>
                <a:cubicBezTo>
                  <a:pt x="594" y="1009"/>
                  <a:pt x="596" y="1007"/>
                  <a:pt x="596" y="1005"/>
                </a:cubicBezTo>
                <a:cubicBezTo>
                  <a:pt x="596" y="967"/>
                  <a:pt x="596" y="967"/>
                  <a:pt x="596" y="967"/>
                </a:cubicBezTo>
                <a:cubicBezTo>
                  <a:pt x="596" y="965"/>
                  <a:pt x="594" y="963"/>
                  <a:pt x="592" y="963"/>
                </a:cubicBezTo>
                <a:close/>
                <a:moveTo>
                  <a:pt x="661" y="963"/>
                </a:moveTo>
                <a:cubicBezTo>
                  <a:pt x="623" y="963"/>
                  <a:pt x="623" y="963"/>
                  <a:pt x="623" y="963"/>
                </a:cubicBezTo>
                <a:cubicBezTo>
                  <a:pt x="621" y="963"/>
                  <a:pt x="619" y="965"/>
                  <a:pt x="619" y="967"/>
                </a:cubicBezTo>
                <a:cubicBezTo>
                  <a:pt x="619" y="1005"/>
                  <a:pt x="619" y="1005"/>
                  <a:pt x="619" y="1005"/>
                </a:cubicBezTo>
                <a:cubicBezTo>
                  <a:pt x="619" y="1007"/>
                  <a:pt x="621" y="1009"/>
                  <a:pt x="623" y="1009"/>
                </a:cubicBezTo>
                <a:cubicBezTo>
                  <a:pt x="661" y="1009"/>
                  <a:pt x="661" y="1009"/>
                  <a:pt x="661" y="1009"/>
                </a:cubicBezTo>
                <a:cubicBezTo>
                  <a:pt x="663" y="1009"/>
                  <a:pt x="665" y="1007"/>
                  <a:pt x="665" y="1005"/>
                </a:cubicBezTo>
                <a:cubicBezTo>
                  <a:pt x="665" y="967"/>
                  <a:pt x="665" y="967"/>
                  <a:pt x="665" y="967"/>
                </a:cubicBezTo>
                <a:cubicBezTo>
                  <a:pt x="665" y="965"/>
                  <a:pt x="663" y="963"/>
                  <a:pt x="661" y="963"/>
                </a:cubicBezTo>
                <a:close/>
                <a:moveTo>
                  <a:pt x="730" y="963"/>
                </a:moveTo>
                <a:cubicBezTo>
                  <a:pt x="692" y="963"/>
                  <a:pt x="692" y="963"/>
                  <a:pt x="692" y="963"/>
                </a:cubicBezTo>
                <a:cubicBezTo>
                  <a:pt x="690" y="963"/>
                  <a:pt x="688" y="965"/>
                  <a:pt x="688" y="967"/>
                </a:cubicBezTo>
                <a:cubicBezTo>
                  <a:pt x="688" y="1005"/>
                  <a:pt x="688" y="1005"/>
                  <a:pt x="688" y="1005"/>
                </a:cubicBezTo>
                <a:cubicBezTo>
                  <a:pt x="688" y="1007"/>
                  <a:pt x="690" y="1009"/>
                  <a:pt x="692" y="1009"/>
                </a:cubicBezTo>
                <a:cubicBezTo>
                  <a:pt x="730" y="1009"/>
                  <a:pt x="730" y="1009"/>
                  <a:pt x="730" y="1009"/>
                </a:cubicBezTo>
                <a:cubicBezTo>
                  <a:pt x="732" y="1009"/>
                  <a:pt x="734" y="1007"/>
                  <a:pt x="734" y="1005"/>
                </a:cubicBezTo>
                <a:cubicBezTo>
                  <a:pt x="734" y="967"/>
                  <a:pt x="734" y="967"/>
                  <a:pt x="734" y="967"/>
                </a:cubicBezTo>
                <a:cubicBezTo>
                  <a:pt x="734" y="965"/>
                  <a:pt x="732" y="963"/>
                  <a:pt x="730" y="963"/>
                </a:cubicBezTo>
                <a:close/>
                <a:moveTo>
                  <a:pt x="798" y="963"/>
                </a:moveTo>
                <a:cubicBezTo>
                  <a:pt x="761" y="963"/>
                  <a:pt x="761" y="963"/>
                  <a:pt x="761" y="963"/>
                </a:cubicBezTo>
                <a:cubicBezTo>
                  <a:pt x="759" y="963"/>
                  <a:pt x="757" y="965"/>
                  <a:pt x="757" y="967"/>
                </a:cubicBezTo>
                <a:cubicBezTo>
                  <a:pt x="757" y="1005"/>
                  <a:pt x="757" y="1005"/>
                  <a:pt x="757" y="1005"/>
                </a:cubicBezTo>
                <a:cubicBezTo>
                  <a:pt x="757" y="1007"/>
                  <a:pt x="759" y="1009"/>
                  <a:pt x="761" y="1009"/>
                </a:cubicBezTo>
                <a:cubicBezTo>
                  <a:pt x="798" y="1009"/>
                  <a:pt x="798" y="1009"/>
                  <a:pt x="798" y="1009"/>
                </a:cubicBezTo>
                <a:cubicBezTo>
                  <a:pt x="801" y="1009"/>
                  <a:pt x="802" y="1007"/>
                  <a:pt x="802" y="1005"/>
                </a:cubicBezTo>
                <a:cubicBezTo>
                  <a:pt x="802" y="967"/>
                  <a:pt x="802" y="967"/>
                  <a:pt x="802" y="967"/>
                </a:cubicBezTo>
                <a:cubicBezTo>
                  <a:pt x="802" y="965"/>
                  <a:pt x="801" y="963"/>
                  <a:pt x="798" y="963"/>
                </a:cubicBezTo>
                <a:close/>
                <a:moveTo>
                  <a:pt x="798" y="0"/>
                </a:moveTo>
                <a:cubicBezTo>
                  <a:pt x="761" y="0"/>
                  <a:pt x="761" y="0"/>
                  <a:pt x="761" y="0"/>
                </a:cubicBezTo>
                <a:cubicBezTo>
                  <a:pt x="759" y="0"/>
                  <a:pt x="757" y="2"/>
                  <a:pt x="757" y="4"/>
                </a:cubicBezTo>
                <a:cubicBezTo>
                  <a:pt x="757" y="42"/>
                  <a:pt x="757" y="42"/>
                  <a:pt x="757" y="42"/>
                </a:cubicBezTo>
                <a:cubicBezTo>
                  <a:pt x="757" y="44"/>
                  <a:pt x="759" y="46"/>
                  <a:pt x="761" y="46"/>
                </a:cubicBezTo>
                <a:cubicBezTo>
                  <a:pt x="798" y="46"/>
                  <a:pt x="798" y="46"/>
                  <a:pt x="798" y="46"/>
                </a:cubicBezTo>
                <a:cubicBezTo>
                  <a:pt x="801" y="46"/>
                  <a:pt x="802" y="44"/>
                  <a:pt x="802" y="42"/>
                </a:cubicBezTo>
                <a:cubicBezTo>
                  <a:pt x="802" y="4"/>
                  <a:pt x="802" y="4"/>
                  <a:pt x="802" y="4"/>
                </a:cubicBezTo>
                <a:cubicBezTo>
                  <a:pt x="802" y="2"/>
                  <a:pt x="801" y="0"/>
                  <a:pt x="798" y="0"/>
                </a:cubicBezTo>
                <a:close/>
                <a:moveTo>
                  <a:pt x="867" y="963"/>
                </a:moveTo>
                <a:cubicBezTo>
                  <a:pt x="830" y="963"/>
                  <a:pt x="830" y="963"/>
                  <a:pt x="830" y="963"/>
                </a:cubicBezTo>
                <a:cubicBezTo>
                  <a:pt x="827" y="963"/>
                  <a:pt x="826" y="965"/>
                  <a:pt x="826" y="967"/>
                </a:cubicBezTo>
                <a:cubicBezTo>
                  <a:pt x="826" y="1005"/>
                  <a:pt x="826" y="1005"/>
                  <a:pt x="826" y="1005"/>
                </a:cubicBezTo>
                <a:cubicBezTo>
                  <a:pt x="826" y="1007"/>
                  <a:pt x="827" y="1009"/>
                  <a:pt x="830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9" y="1009"/>
                  <a:pt x="871" y="1007"/>
                  <a:pt x="871" y="1005"/>
                </a:cubicBezTo>
                <a:cubicBezTo>
                  <a:pt x="871" y="967"/>
                  <a:pt x="871" y="967"/>
                  <a:pt x="871" y="967"/>
                </a:cubicBezTo>
                <a:cubicBezTo>
                  <a:pt x="871" y="965"/>
                  <a:pt x="869" y="963"/>
                  <a:pt x="867" y="963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9631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888780F-15CB-FE4D-BE66-2A41D5F240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6653" y="64457"/>
            <a:ext cx="5805763" cy="6731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66923" y="3056185"/>
            <a:ext cx="5482647" cy="750655"/>
          </a:xfrm>
        </p:spPr>
        <p:txBody>
          <a:bodyPr wrap="square" anchor="b" anchorCtr="0">
            <a:spAutoFit/>
          </a:bodyPr>
          <a:lstStyle>
            <a:lvl1pPr algn="l">
              <a:defRPr sz="2400" b="1" i="0" baseline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&lt;Presentation Title Here&gt;</a:t>
            </a:r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50499" y="3995729"/>
            <a:ext cx="5599071" cy="278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85049" indent="0">
              <a:buNone/>
              <a:defRPr>
                <a:solidFill>
                  <a:schemeClr val="tx1"/>
                </a:solidFill>
              </a:defRPr>
            </a:lvl2pPr>
            <a:lvl3pPr marL="759516" indent="0">
              <a:buNone/>
              <a:defRPr>
                <a:solidFill>
                  <a:schemeClr val="tx1"/>
                </a:solidFill>
              </a:defRPr>
            </a:lvl3pPr>
            <a:lvl4pPr marL="1140330" indent="0">
              <a:buNone/>
              <a:defRPr>
                <a:solidFill>
                  <a:schemeClr val="tx1"/>
                </a:solidFill>
              </a:defRPr>
            </a:lvl4pPr>
            <a:lvl5pPr marL="152114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&lt;Presenter Name Here&gt;</a:t>
            </a:r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47804" y="4267207"/>
            <a:ext cx="5599072" cy="3861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33" b="0" i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85049" indent="0">
              <a:buNone/>
              <a:defRPr b="0">
                <a:solidFill>
                  <a:schemeClr val="bg1"/>
                </a:solidFill>
              </a:defRPr>
            </a:lvl2pPr>
            <a:lvl3pPr marL="759516" indent="0">
              <a:buNone/>
              <a:defRPr b="0">
                <a:solidFill>
                  <a:schemeClr val="bg1"/>
                </a:solidFill>
              </a:defRPr>
            </a:lvl3pPr>
            <a:lvl4pPr marL="1140330" indent="0">
              <a:buNone/>
              <a:defRPr b="0">
                <a:solidFill>
                  <a:schemeClr val="bg1"/>
                </a:solidFill>
              </a:defRPr>
            </a:lvl4pPr>
            <a:lvl5pPr marL="1521145" indent="0"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&lt;Presenter Title Here&gt;</a:t>
            </a: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45114" y="4532530"/>
            <a:ext cx="5599071" cy="2785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33" b="0" i="0" baseline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85049" indent="0">
              <a:buNone/>
              <a:defRPr sz="1900" b="0">
                <a:solidFill>
                  <a:schemeClr val="bg1"/>
                </a:solidFill>
              </a:defRPr>
            </a:lvl2pPr>
            <a:lvl3pPr marL="759516" indent="0">
              <a:buNone/>
              <a:defRPr sz="1600" b="0">
                <a:solidFill>
                  <a:schemeClr val="bg1"/>
                </a:solidFill>
              </a:defRPr>
            </a:lvl3pPr>
            <a:lvl4pPr marL="1140330" indent="0">
              <a:buNone/>
              <a:defRPr sz="1500" b="0">
                <a:solidFill>
                  <a:schemeClr val="bg1"/>
                </a:solidFill>
              </a:defRPr>
            </a:lvl4pPr>
            <a:lvl5pPr marL="1521145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&lt;Presentation Date Here&gt;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E854AB-6828-D545-AEE5-9705C1D7188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38048" y="909324"/>
            <a:ext cx="2139344" cy="569665"/>
            <a:chOff x="118" y="883"/>
            <a:chExt cx="5528" cy="1472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12DBD86-DFE1-114A-B2B6-100CAC3D7DB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" y="883"/>
              <a:ext cx="1469" cy="1472"/>
            </a:xfrm>
            <a:custGeom>
              <a:avLst/>
              <a:gdLst>
                <a:gd name="T0" fmla="*/ 408 w 621"/>
                <a:gd name="T1" fmla="*/ 507 h 620"/>
                <a:gd name="T2" fmla="*/ 445 w 621"/>
                <a:gd name="T3" fmla="*/ 538 h 620"/>
                <a:gd name="T4" fmla="*/ 439 w 621"/>
                <a:gd name="T5" fmla="*/ 593 h 620"/>
                <a:gd name="T6" fmla="*/ 386 w 621"/>
                <a:gd name="T7" fmla="*/ 564 h 620"/>
                <a:gd name="T8" fmla="*/ 575 w 621"/>
                <a:gd name="T9" fmla="*/ 331 h 620"/>
                <a:gd name="T10" fmla="*/ 621 w 621"/>
                <a:gd name="T11" fmla="*/ 321 h 620"/>
                <a:gd name="T12" fmla="*/ 621 w 621"/>
                <a:gd name="T13" fmla="*/ 299 h 620"/>
                <a:gd name="T14" fmla="*/ 575 w 621"/>
                <a:gd name="T15" fmla="*/ 289 h 620"/>
                <a:gd name="T16" fmla="*/ 524 w 621"/>
                <a:gd name="T17" fmla="*/ 257 h 620"/>
                <a:gd name="T18" fmla="*/ 556 w 621"/>
                <a:gd name="T19" fmla="*/ 208 h 620"/>
                <a:gd name="T20" fmla="*/ 583 w 621"/>
                <a:gd name="T21" fmla="*/ 161 h 620"/>
                <a:gd name="T22" fmla="*/ 550 w 621"/>
                <a:gd name="T23" fmla="*/ 198 h 620"/>
                <a:gd name="T24" fmla="*/ 487 w 621"/>
                <a:gd name="T25" fmla="*/ 177 h 620"/>
                <a:gd name="T26" fmla="*/ 528 w 621"/>
                <a:gd name="T27" fmla="*/ 159 h 620"/>
                <a:gd name="T28" fmla="*/ 537 w 621"/>
                <a:gd name="T29" fmla="*/ 98 h 620"/>
                <a:gd name="T30" fmla="*/ 510 w 621"/>
                <a:gd name="T31" fmla="*/ 137 h 620"/>
                <a:gd name="T32" fmla="*/ 454 w 621"/>
                <a:gd name="T33" fmla="*/ 143 h 620"/>
                <a:gd name="T34" fmla="*/ 491 w 621"/>
                <a:gd name="T35" fmla="*/ 116 h 620"/>
                <a:gd name="T36" fmla="*/ 478 w 621"/>
                <a:gd name="T37" fmla="*/ 48 h 620"/>
                <a:gd name="T38" fmla="*/ 416 w 621"/>
                <a:gd name="T39" fmla="*/ 66 h 620"/>
                <a:gd name="T40" fmla="*/ 387 w 621"/>
                <a:gd name="T41" fmla="*/ 104 h 620"/>
                <a:gd name="T42" fmla="*/ 384 w 621"/>
                <a:gd name="T43" fmla="*/ 55 h 620"/>
                <a:gd name="T44" fmla="*/ 365 w 621"/>
                <a:gd name="T45" fmla="*/ 4 h 620"/>
                <a:gd name="T46" fmla="*/ 344 w 621"/>
                <a:gd name="T47" fmla="*/ 47 h 620"/>
                <a:gd name="T48" fmla="*/ 325 w 621"/>
                <a:gd name="T49" fmla="*/ 91 h 620"/>
                <a:gd name="T50" fmla="*/ 319 w 621"/>
                <a:gd name="T51" fmla="*/ 45 h 620"/>
                <a:gd name="T52" fmla="*/ 311 w 621"/>
                <a:gd name="T53" fmla="*/ 0 h 620"/>
                <a:gd name="T54" fmla="*/ 311 w 621"/>
                <a:gd name="T55" fmla="*/ 620 h 620"/>
                <a:gd name="T56" fmla="*/ 317 w 621"/>
                <a:gd name="T57" fmla="*/ 575 h 620"/>
                <a:gd name="T58" fmla="*/ 338 w 621"/>
                <a:gd name="T59" fmla="*/ 619 h 620"/>
                <a:gd name="T60" fmla="*/ 353 w 621"/>
                <a:gd name="T61" fmla="*/ 571 h 620"/>
                <a:gd name="T62" fmla="*/ 331 w 621"/>
                <a:gd name="T63" fmla="*/ 529 h 620"/>
                <a:gd name="T64" fmla="*/ 311 w 621"/>
                <a:gd name="T65" fmla="*/ 484 h 620"/>
                <a:gd name="T66" fmla="*/ 311 w 621"/>
                <a:gd name="T67" fmla="*/ 136 h 620"/>
                <a:gd name="T68" fmla="*/ 409 w 621"/>
                <a:gd name="T69" fmla="*/ 113 h 620"/>
                <a:gd name="T70" fmla="*/ 403 w 621"/>
                <a:gd name="T71" fmla="*/ 162 h 620"/>
                <a:gd name="T72" fmla="*/ 512 w 621"/>
                <a:gd name="T73" fmla="*/ 222 h 620"/>
                <a:gd name="T74" fmla="*/ 477 w 621"/>
                <a:gd name="T75" fmla="*/ 258 h 620"/>
                <a:gd name="T76" fmla="*/ 459 w 621"/>
                <a:gd name="T77" fmla="*/ 402 h 620"/>
                <a:gd name="T78" fmla="*/ 479 w 621"/>
                <a:gd name="T79" fmla="*/ 451 h 620"/>
                <a:gd name="T80" fmla="*/ 504 w 621"/>
                <a:gd name="T81" fmla="*/ 491 h 620"/>
                <a:gd name="T82" fmla="*/ 572 w 621"/>
                <a:gd name="T83" fmla="*/ 478 h 620"/>
                <a:gd name="T84" fmla="*/ 553 w 621"/>
                <a:gd name="T85" fmla="*/ 417 h 620"/>
                <a:gd name="T86" fmla="*/ 518 w 621"/>
                <a:gd name="T87" fmla="*/ 384 h 620"/>
                <a:gd name="T88" fmla="*/ 565 w 621"/>
                <a:gd name="T89" fmla="*/ 385 h 620"/>
                <a:gd name="T90" fmla="*/ 616 w 621"/>
                <a:gd name="T91" fmla="*/ 365 h 620"/>
                <a:gd name="T92" fmla="*/ 574 w 621"/>
                <a:gd name="T93" fmla="*/ 346 h 620"/>
                <a:gd name="T94" fmla="*/ 530 w 621"/>
                <a:gd name="T95" fmla="*/ 328 h 620"/>
                <a:gd name="T96" fmla="*/ 483 w 621"/>
                <a:gd name="T97" fmla="*/ 510 h 620"/>
                <a:gd name="T98" fmla="*/ 430 w 621"/>
                <a:gd name="T99" fmla="*/ 494 h 620"/>
                <a:gd name="T100" fmla="*/ 387 w 621"/>
                <a:gd name="T101" fmla="*/ 467 h 620"/>
                <a:gd name="T102" fmla="*/ 425 w 621"/>
                <a:gd name="T103" fmla="*/ 498 h 620"/>
                <a:gd name="T104" fmla="*/ 477 w 621"/>
                <a:gd name="T105" fmla="*/ 517 h 620"/>
                <a:gd name="T106" fmla="*/ 522 w 621"/>
                <a:gd name="T107" fmla="*/ 538 h 620"/>
                <a:gd name="T108" fmla="*/ 483 w 621"/>
                <a:gd name="T109" fmla="*/ 51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1" h="620">
                  <a:moveTo>
                    <a:pt x="373" y="521"/>
                  </a:moveTo>
                  <a:cubicBezTo>
                    <a:pt x="385" y="517"/>
                    <a:pt x="397" y="512"/>
                    <a:pt x="408" y="507"/>
                  </a:cubicBezTo>
                  <a:cubicBezTo>
                    <a:pt x="431" y="546"/>
                    <a:pt x="431" y="546"/>
                    <a:pt x="431" y="546"/>
                  </a:cubicBezTo>
                  <a:cubicBezTo>
                    <a:pt x="432" y="546"/>
                    <a:pt x="444" y="539"/>
                    <a:pt x="445" y="538"/>
                  </a:cubicBezTo>
                  <a:cubicBezTo>
                    <a:pt x="468" y="577"/>
                    <a:pt x="468" y="577"/>
                    <a:pt x="468" y="577"/>
                  </a:cubicBezTo>
                  <a:cubicBezTo>
                    <a:pt x="459" y="583"/>
                    <a:pt x="449" y="588"/>
                    <a:pt x="439" y="593"/>
                  </a:cubicBezTo>
                  <a:cubicBezTo>
                    <a:pt x="420" y="552"/>
                    <a:pt x="420" y="552"/>
                    <a:pt x="420" y="552"/>
                  </a:cubicBezTo>
                  <a:cubicBezTo>
                    <a:pt x="409" y="557"/>
                    <a:pt x="398" y="561"/>
                    <a:pt x="386" y="564"/>
                  </a:cubicBezTo>
                  <a:lnTo>
                    <a:pt x="373" y="521"/>
                  </a:lnTo>
                  <a:close/>
                  <a:moveTo>
                    <a:pt x="575" y="331"/>
                  </a:moveTo>
                  <a:cubicBezTo>
                    <a:pt x="575" y="328"/>
                    <a:pt x="575" y="324"/>
                    <a:pt x="576" y="320"/>
                  </a:cubicBezTo>
                  <a:cubicBezTo>
                    <a:pt x="621" y="321"/>
                    <a:pt x="621" y="321"/>
                    <a:pt x="621" y="321"/>
                  </a:cubicBezTo>
                  <a:cubicBezTo>
                    <a:pt x="621" y="317"/>
                    <a:pt x="621" y="314"/>
                    <a:pt x="621" y="310"/>
                  </a:cubicBezTo>
                  <a:cubicBezTo>
                    <a:pt x="621" y="306"/>
                    <a:pt x="621" y="303"/>
                    <a:pt x="621" y="299"/>
                  </a:cubicBezTo>
                  <a:cubicBezTo>
                    <a:pt x="576" y="301"/>
                    <a:pt x="576" y="301"/>
                    <a:pt x="576" y="301"/>
                  </a:cubicBezTo>
                  <a:cubicBezTo>
                    <a:pt x="575" y="297"/>
                    <a:pt x="575" y="293"/>
                    <a:pt x="575" y="289"/>
                  </a:cubicBezTo>
                  <a:cubicBezTo>
                    <a:pt x="530" y="292"/>
                    <a:pt x="530" y="292"/>
                    <a:pt x="530" y="292"/>
                  </a:cubicBezTo>
                  <a:cubicBezTo>
                    <a:pt x="529" y="280"/>
                    <a:pt x="527" y="268"/>
                    <a:pt x="524" y="257"/>
                  </a:cubicBezTo>
                  <a:cubicBezTo>
                    <a:pt x="568" y="246"/>
                    <a:pt x="568" y="246"/>
                    <a:pt x="568" y="246"/>
                  </a:cubicBezTo>
                  <a:cubicBezTo>
                    <a:pt x="565" y="233"/>
                    <a:pt x="561" y="220"/>
                    <a:pt x="556" y="208"/>
                  </a:cubicBezTo>
                  <a:cubicBezTo>
                    <a:pt x="597" y="191"/>
                    <a:pt x="597" y="191"/>
                    <a:pt x="597" y="191"/>
                  </a:cubicBezTo>
                  <a:cubicBezTo>
                    <a:pt x="593" y="181"/>
                    <a:pt x="588" y="171"/>
                    <a:pt x="583" y="161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5" y="188"/>
                    <a:pt x="548" y="193"/>
                    <a:pt x="550" y="198"/>
                  </a:cubicBezTo>
                  <a:cubicBezTo>
                    <a:pt x="510" y="217"/>
                    <a:pt x="510" y="217"/>
                    <a:pt x="510" y="217"/>
                  </a:cubicBezTo>
                  <a:cubicBezTo>
                    <a:pt x="503" y="202"/>
                    <a:pt x="497" y="190"/>
                    <a:pt x="487" y="177"/>
                  </a:cubicBezTo>
                  <a:cubicBezTo>
                    <a:pt x="522" y="150"/>
                    <a:pt x="522" y="150"/>
                    <a:pt x="522" y="150"/>
                  </a:cubicBezTo>
                  <a:cubicBezTo>
                    <a:pt x="525" y="153"/>
                    <a:pt x="525" y="155"/>
                    <a:pt x="528" y="159"/>
                  </a:cubicBezTo>
                  <a:cubicBezTo>
                    <a:pt x="565" y="133"/>
                    <a:pt x="565" y="133"/>
                    <a:pt x="565" y="133"/>
                  </a:cubicBezTo>
                  <a:cubicBezTo>
                    <a:pt x="557" y="120"/>
                    <a:pt x="547" y="109"/>
                    <a:pt x="537" y="98"/>
                  </a:cubicBezTo>
                  <a:cubicBezTo>
                    <a:pt x="504" y="129"/>
                    <a:pt x="504" y="129"/>
                    <a:pt x="504" y="129"/>
                  </a:cubicBezTo>
                  <a:cubicBezTo>
                    <a:pt x="507" y="133"/>
                    <a:pt x="507" y="133"/>
                    <a:pt x="510" y="137"/>
                  </a:cubicBezTo>
                  <a:cubicBezTo>
                    <a:pt x="476" y="166"/>
                    <a:pt x="476" y="166"/>
                    <a:pt x="476" y="166"/>
                  </a:cubicBezTo>
                  <a:cubicBezTo>
                    <a:pt x="468" y="156"/>
                    <a:pt x="463" y="151"/>
                    <a:pt x="454" y="143"/>
                  </a:cubicBezTo>
                  <a:cubicBezTo>
                    <a:pt x="483" y="109"/>
                    <a:pt x="483" y="109"/>
                    <a:pt x="483" y="109"/>
                  </a:cubicBezTo>
                  <a:cubicBezTo>
                    <a:pt x="486" y="112"/>
                    <a:pt x="488" y="114"/>
                    <a:pt x="491" y="116"/>
                  </a:cubicBezTo>
                  <a:cubicBezTo>
                    <a:pt x="522" y="82"/>
                    <a:pt x="522" y="82"/>
                    <a:pt x="522" y="82"/>
                  </a:cubicBezTo>
                  <a:cubicBezTo>
                    <a:pt x="508" y="70"/>
                    <a:pt x="493" y="58"/>
                    <a:pt x="478" y="48"/>
                  </a:cubicBezTo>
                  <a:cubicBezTo>
                    <a:pt x="453" y="87"/>
                    <a:pt x="453" y="87"/>
                    <a:pt x="453" y="87"/>
                  </a:cubicBezTo>
                  <a:cubicBezTo>
                    <a:pt x="440" y="78"/>
                    <a:pt x="431" y="72"/>
                    <a:pt x="416" y="66"/>
                  </a:cubicBezTo>
                  <a:cubicBezTo>
                    <a:pt x="399" y="108"/>
                    <a:pt x="399" y="108"/>
                    <a:pt x="399" y="108"/>
                  </a:cubicBezTo>
                  <a:cubicBezTo>
                    <a:pt x="397" y="107"/>
                    <a:pt x="389" y="104"/>
                    <a:pt x="387" y="104"/>
                  </a:cubicBezTo>
                  <a:cubicBezTo>
                    <a:pt x="403" y="61"/>
                    <a:pt x="403" y="61"/>
                    <a:pt x="403" y="61"/>
                  </a:cubicBezTo>
                  <a:cubicBezTo>
                    <a:pt x="397" y="59"/>
                    <a:pt x="391" y="57"/>
                    <a:pt x="384" y="55"/>
                  </a:cubicBezTo>
                  <a:cubicBezTo>
                    <a:pt x="397" y="12"/>
                    <a:pt x="397" y="12"/>
                    <a:pt x="397" y="12"/>
                  </a:cubicBezTo>
                  <a:cubicBezTo>
                    <a:pt x="386" y="9"/>
                    <a:pt x="376" y="6"/>
                    <a:pt x="365" y="4"/>
                  </a:cubicBezTo>
                  <a:cubicBezTo>
                    <a:pt x="357" y="49"/>
                    <a:pt x="357" y="49"/>
                    <a:pt x="357" y="49"/>
                  </a:cubicBezTo>
                  <a:cubicBezTo>
                    <a:pt x="353" y="48"/>
                    <a:pt x="348" y="47"/>
                    <a:pt x="344" y="47"/>
                  </a:cubicBezTo>
                  <a:cubicBezTo>
                    <a:pt x="338" y="92"/>
                    <a:pt x="338" y="92"/>
                    <a:pt x="338" y="92"/>
                  </a:cubicBezTo>
                  <a:cubicBezTo>
                    <a:pt x="336" y="91"/>
                    <a:pt x="327" y="91"/>
                    <a:pt x="325" y="9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4" y="45"/>
                    <a:pt x="325" y="45"/>
                    <a:pt x="319" y="45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7" y="0"/>
                    <a:pt x="314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14" y="620"/>
                    <a:pt x="315" y="620"/>
                    <a:pt x="318" y="620"/>
                  </a:cubicBezTo>
                  <a:cubicBezTo>
                    <a:pt x="317" y="575"/>
                    <a:pt x="317" y="575"/>
                    <a:pt x="317" y="575"/>
                  </a:cubicBezTo>
                  <a:cubicBezTo>
                    <a:pt x="322" y="575"/>
                    <a:pt x="328" y="575"/>
                    <a:pt x="333" y="574"/>
                  </a:cubicBezTo>
                  <a:cubicBezTo>
                    <a:pt x="338" y="619"/>
                    <a:pt x="338" y="619"/>
                    <a:pt x="338" y="619"/>
                  </a:cubicBezTo>
                  <a:cubicBezTo>
                    <a:pt x="340" y="619"/>
                    <a:pt x="361" y="616"/>
                    <a:pt x="363" y="616"/>
                  </a:cubicBezTo>
                  <a:cubicBezTo>
                    <a:pt x="353" y="571"/>
                    <a:pt x="353" y="571"/>
                    <a:pt x="353" y="571"/>
                  </a:cubicBezTo>
                  <a:cubicBezTo>
                    <a:pt x="352" y="571"/>
                    <a:pt x="341" y="573"/>
                    <a:pt x="335" y="574"/>
                  </a:cubicBezTo>
                  <a:cubicBezTo>
                    <a:pt x="331" y="529"/>
                    <a:pt x="331" y="529"/>
                    <a:pt x="331" y="529"/>
                  </a:cubicBezTo>
                  <a:cubicBezTo>
                    <a:pt x="324" y="529"/>
                    <a:pt x="317" y="530"/>
                    <a:pt x="311" y="530"/>
                  </a:cubicBezTo>
                  <a:cubicBezTo>
                    <a:pt x="311" y="484"/>
                    <a:pt x="311" y="484"/>
                    <a:pt x="311" y="484"/>
                  </a:cubicBezTo>
                  <a:cubicBezTo>
                    <a:pt x="214" y="484"/>
                    <a:pt x="136" y="406"/>
                    <a:pt x="136" y="310"/>
                  </a:cubicBezTo>
                  <a:cubicBezTo>
                    <a:pt x="136" y="214"/>
                    <a:pt x="214" y="136"/>
                    <a:pt x="311" y="136"/>
                  </a:cubicBezTo>
                  <a:cubicBezTo>
                    <a:pt x="338" y="136"/>
                    <a:pt x="364" y="142"/>
                    <a:pt x="388" y="154"/>
                  </a:cubicBezTo>
                  <a:cubicBezTo>
                    <a:pt x="409" y="113"/>
                    <a:pt x="409" y="113"/>
                    <a:pt x="409" y="113"/>
                  </a:cubicBezTo>
                  <a:cubicBezTo>
                    <a:pt x="412" y="115"/>
                    <a:pt x="421" y="121"/>
                    <a:pt x="424" y="122"/>
                  </a:cubicBezTo>
                  <a:cubicBezTo>
                    <a:pt x="403" y="162"/>
                    <a:pt x="403" y="162"/>
                    <a:pt x="403" y="162"/>
                  </a:cubicBezTo>
                  <a:cubicBezTo>
                    <a:pt x="433" y="181"/>
                    <a:pt x="456" y="208"/>
                    <a:pt x="470" y="240"/>
                  </a:cubicBezTo>
                  <a:cubicBezTo>
                    <a:pt x="512" y="222"/>
                    <a:pt x="512" y="222"/>
                    <a:pt x="512" y="222"/>
                  </a:cubicBezTo>
                  <a:cubicBezTo>
                    <a:pt x="513" y="225"/>
                    <a:pt x="518" y="237"/>
                    <a:pt x="519" y="241"/>
                  </a:cubicBezTo>
                  <a:cubicBezTo>
                    <a:pt x="477" y="258"/>
                    <a:pt x="477" y="258"/>
                    <a:pt x="477" y="258"/>
                  </a:cubicBezTo>
                  <a:cubicBezTo>
                    <a:pt x="482" y="274"/>
                    <a:pt x="485" y="292"/>
                    <a:pt x="485" y="310"/>
                  </a:cubicBezTo>
                  <a:cubicBezTo>
                    <a:pt x="485" y="343"/>
                    <a:pt x="476" y="375"/>
                    <a:pt x="459" y="402"/>
                  </a:cubicBezTo>
                  <a:cubicBezTo>
                    <a:pt x="497" y="426"/>
                    <a:pt x="497" y="426"/>
                    <a:pt x="497" y="426"/>
                  </a:cubicBezTo>
                  <a:cubicBezTo>
                    <a:pt x="491" y="435"/>
                    <a:pt x="486" y="443"/>
                    <a:pt x="479" y="451"/>
                  </a:cubicBezTo>
                  <a:cubicBezTo>
                    <a:pt x="513" y="480"/>
                    <a:pt x="513" y="480"/>
                    <a:pt x="513" y="480"/>
                  </a:cubicBezTo>
                  <a:cubicBezTo>
                    <a:pt x="510" y="484"/>
                    <a:pt x="507" y="487"/>
                    <a:pt x="504" y="491"/>
                  </a:cubicBezTo>
                  <a:cubicBezTo>
                    <a:pt x="537" y="522"/>
                    <a:pt x="537" y="522"/>
                    <a:pt x="537" y="522"/>
                  </a:cubicBezTo>
                  <a:cubicBezTo>
                    <a:pt x="550" y="508"/>
                    <a:pt x="562" y="494"/>
                    <a:pt x="572" y="478"/>
                  </a:cubicBezTo>
                  <a:cubicBezTo>
                    <a:pt x="533" y="454"/>
                    <a:pt x="533" y="454"/>
                    <a:pt x="533" y="454"/>
                  </a:cubicBezTo>
                  <a:cubicBezTo>
                    <a:pt x="541" y="442"/>
                    <a:pt x="548" y="430"/>
                    <a:pt x="553" y="417"/>
                  </a:cubicBezTo>
                  <a:cubicBezTo>
                    <a:pt x="512" y="397"/>
                    <a:pt x="512" y="397"/>
                    <a:pt x="512" y="397"/>
                  </a:cubicBezTo>
                  <a:cubicBezTo>
                    <a:pt x="513" y="395"/>
                    <a:pt x="517" y="386"/>
                    <a:pt x="518" y="384"/>
                  </a:cubicBezTo>
                  <a:cubicBezTo>
                    <a:pt x="561" y="399"/>
                    <a:pt x="561" y="399"/>
                    <a:pt x="561" y="399"/>
                  </a:cubicBezTo>
                  <a:cubicBezTo>
                    <a:pt x="562" y="394"/>
                    <a:pt x="564" y="390"/>
                    <a:pt x="565" y="385"/>
                  </a:cubicBezTo>
                  <a:cubicBezTo>
                    <a:pt x="608" y="398"/>
                    <a:pt x="608" y="398"/>
                    <a:pt x="608" y="398"/>
                  </a:cubicBezTo>
                  <a:cubicBezTo>
                    <a:pt x="612" y="387"/>
                    <a:pt x="614" y="376"/>
                    <a:pt x="616" y="365"/>
                  </a:cubicBezTo>
                  <a:cubicBezTo>
                    <a:pt x="572" y="357"/>
                    <a:pt x="572" y="357"/>
                    <a:pt x="572" y="357"/>
                  </a:cubicBezTo>
                  <a:cubicBezTo>
                    <a:pt x="573" y="352"/>
                    <a:pt x="574" y="351"/>
                    <a:pt x="574" y="346"/>
                  </a:cubicBezTo>
                  <a:cubicBezTo>
                    <a:pt x="529" y="341"/>
                    <a:pt x="529" y="341"/>
                    <a:pt x="529" y="341"/>
                  </a:cubicBezTo>
                  <a:cubicBezTo>
                    <a:pt x="529" y="338"/>
                    <a:pt x="530" y="330"/>
                    <a:pt x="530" y="328"/>
                  </a:cubicBezTo>
                  <a:lnTo>
                    <a:pt x="575" y="331"/>
                  </a:lnTo>
                  <a:close/>
                  <a:moveTo>
                    <a:pt x="483" y="510"/>
                  </a:moveTo>
                  <a:cubicBezTo>
                    <a:pt x="454" y="476"/>
                    <a:pt x="454" y="476"/>
                    <a:pt x="454" y="476"/>
                  </a:cubicBezTo>
                  <a:cubicBezTo>
                    <a:pt x="445" y="484"/>
                    <a:pt x="440" y="488"/>
                    <a:pt x="430" y="494"/>
                  </a:cubicBezTo>
                  <a:cubicBezTo>
                    <a:pt x="406" y="456"/>
                    <a:pt x="406" y="456"/>
                    <a:pt x="406" y="456"/>
                  </a:cubicBezTo>
                  <a:cubicBezTo>
                    <a:pt x="403" y="457"/>
                    <a:pt x="387" y="467"/>
                    <a:pt x="387" y="467"/>
                  </a:cubicBezTo>
                  <a:cubicBezTo>
                    <a:pt x="408" y="507"/>
                    <a:pt x="408" y="507"/>
                    <a:pt x="408" y="507"/>
                  </a:cubicBezTo>
                  <a:cubicBezTo>
                    <a:pt x="408" y="507"/>
                    <a:pt x="425" y="498"/>
                    <a:pt x="425" y="498"/>
                  </a:cubicBezTo>
                  <a:cubicBezTo>
                    <a:pt x="449" y="536"/>
                    <a:pt x="449" y="536"/>
                    <a:pt x="449" y="536"/>
                  </a:cubicBezTo>
                  <a:cubicBezTo>
                    <a:pt x="459" y="531"/>
                    <a:pt x="468" y="524"/>
                    <a:pt x="477" y="517"/>
                  </a:cubicBezTo>
                  <a:cubicBezTo>
                    <a:pt x="505" y="552"/>
                    <a:pt x="505" y="552"/>
                    <a:pt x="505" y="552"/>
                  </a:cubicBezTo>
                  <a:cubicBezTo>
                    <a:pt x="511" y="547"/>
                    <a:pt x="516" y="543"/>
                    <a:pt x="522" y="538"/>
                  </a:cubicBezTo>
                  <a:cubicBezTo>
                    <a:pt x="491" y="504"/>
                    <a:pt x="491" y="504"/>
                    <a:pt x="491" y="504"/>
                  </a:cubicBezTo>
                  <a:cubicBezTo>
                    <a:pt x="488" y="506"/>
                    <a:pt x="486" y="508"/>
                    <a:pt x="483" y="510"/>
                  </a:cubicBez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39A2CB3-13B2-AC41-A4EB-12F654AE6A1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862" y="1358"/>
              <a:ext cx="3784" cy="491"/>
            </a:xfrm>
            <a:custGeom>
              <a:avLst/>
              <a:gdLst>
                <a:gd name="T0" fmla="*/ 0 w 1600"/>
                <a:gd name="T1" fmla="*/ 202 h 207"/>
                <a:gd name="T2" fmla="*/ 81 w 1600"/>
                <a:gd name="T3" fmla="*/ 175 h 207"/>
                <a:gd name="T4" fmla="*/ 235 w 1600"/>
                <a:gd name="T5" fmla="*/ 202 h 207"/>
                <a:gd name="T6" fmla="*/ 188 w 1600"/>
                <a:gd name="T7" fmla="*/ 18 h 207"/>
                <a:gd name="T8" fmla="*/ 108 w 1600"/>
                <a:gd name="T9" fmla="*/ 131 h 207"/>
                <a:gd name="T10" fmla="*/ 190 w 1600"/>
                <a:gd name="T11" fmla="*/ 131 h 207"/>
                <a:gd name="T12" fmla="*/ 486 w 1600"/>
                <a:gd name="T13" fmla="*/ 19 h 207"/>
                <a:gd name="T14" fmla="*/ 325 w 1600"/>
                <a:gd name="T15" fmla="*/ 202 h 207"/>
                <a:gd name="T16" fmla="*/ 386 w 1600"/>
                <a:gd name="T17" fmla="*/ 158 h 207"/>
                <a:gd name="T18" fmla="*/ 571 w 1600"/>
                <a:gd name="T19" fmla="*/ 89 h 207"/>
                <a:gd name="T20" fmla="*/ 481 w 1600"/>
                <a:gd name="T21" fmla="*/ 116 h 207"/>
                <a:gd name="T22" fmla="*/ 386 w 1600"/>
                <a:gd name="T23" fmla="*/ 65 h 207"/>
                <a:gd name="T24" fmla="*/ 509 w 1600"/>
                <a:gd name="T25" fmla="*/ 90 h 207"/>
                <a:gd name="T26" fmla="*/ 763 w 1600"/>
                <a:gd name="T27" fmla="*/ 19 h 207"/>
                <a:gd name="T28" fmla="*/ 602 w 1600"/>
                <a:gd name="T29" fmla="*/ 202 h 207"/>
                <a:gd name="T30" fmla="*/ 663 w 1600"/>
                <a:gd name="T31" fmla="*/ 158 h 207"/>
                <a:gd name="T32" fmla="*/ 848 w 1600"/>
                <a:gd name="T33" fmla="*/ 89 h 207"/>
                <a:gd name="T34" fmla="*/ 758 w 1600"/>
                <a:gd name="T35" fmla="*/ 116 h 207"/>
                <a:gd name="T36" fmla="*/ 663 w 1600"/>
                <a:gd name="T37" fmla="*/ 65 h 207"/>
                <a:gd name="T38" fmla="*/ 786 w 1600"/>
                <a:gd name="T39" fmla="*/ 90 h 207"/>
                <a:gd name="T40" fmla="*/ 866 w 1600"/>
                <a:gd name="T41" fmla="*/ 19 h 207"/>
                <a:gd name="T42" fmla="*/ 1134 w 1600"/>
                <a:gd name="T43" fmla="*/ 65 h 207"/>
                <a:gd name="T44" fmla="*/ 1030 w 1600"/>
                <a:gd name="T45" fmla="*/ 202 h 207"/>
                <a:gd name="T46" fmla="*/ 969 w 1600"/>
                <a:gd name="T47" fmla="*/ 65 h 207"/>
                <a:gd name="T48" fmla="*/ 866 w 1600"/>
                <a:gd name="T49" fmla="*/ 19 h 207"/>
                <a:gd name="T50" fmla="*/ 1230 w 1600"/>
                <a:gd name="T51" fmla="*/ 19 h 207"/>
                <a:gd name="T52" fmla="*/ 1169 w 1600"/>
                <a:gd name="T53" fmla="*/ 202 h 207"/>
                <a:gd name="T54" fmla="*/ 1416 w 1600"/>
                <a:gd name="T55" fmla="*/ 14 h 207"/>
                <a:gd name="T56" fmla="*/ 1416 w 1600"/>
                <a:gd name="T57" fmla="*/ 207 h 207"/>
                <a:gd name="T58" fmla="*/ 1416 w 1600"/>
                <a:gd name="T59" fmla="*/ 14 h 207"/>
                <a:gd name="T60" fmla="*/ 1332 w 1600"/>
                <a:gd name="T61" fmla="*/ 110 h 207"/>
                <a:gd name="T62" fmla="*/ 1501 w 1600"/>
                <a:gd name="T63" fmla="*/ 111 h 207"/>
                <a:gd name="T64" fmla="*/ 1585 w 1600"/>
                <a:gd name="T65" fmla="*/ 19 h 207"/>
                <a:gd name="T66" fmla="*/ 1589 w 1600"/>
                <a:gd name="T67" fmla="*/ 15 h 207"/>
                <a:gd name="T68" fmla="*/ 1581 w 1600"/>
                <a:gd name="T69" fmla="*/ 9 h 207"/>
                <a:gd name="T70" fmla="*/ 1574 w 1600"/>
                <a:gd name="T71" fmla="*/ 28 h 207"/>
                <a:gd name="T72" fmla="*/ 1578 w 1600"/>
                <a:gd name="T73" fmla="*/ 21 h 207"/>
                <a:gd name="T74" fmla="*/ 1584 w 1600"/>
                <a:gd name="T75" fmla="*/ 23 h 207"/>
                <a:gd name="T76" fmla="*/ 1590 w 1600"/>
                <a:gd name="T77" fmla="*/ 28 h 207"/>
                <a:gd name="T78" fmla="*/ 1585 w 1600"/>
                <a:gd name="T79" fmla="*/ 19 h 207"/>
                <a:gd name="T80" fmla="*/ 1579 w 1600"/>
                <a:gd name="T81" fmla="*/ 18 h 207"/>
                <a:gd name="T82" fmla="*/ 1581 w 1600"/>
                <a:gd name="T83" fmla="*/ 12 h 207"/>
                <a:gd name="T84" fmla="*/ 1580 w 1600"/>
                <a:gd name="T85" fmla="*/ 18 h 207"/>
                <a:gd name="T86" fmla="*/ 1563 w 1600"/>
                <a:gd name="T87" fmla="*/ 18 h 207"/>
                <a:gd name="T88" fmla="*/ 1600 w 1600"/>
                <a:gd name="T89" fmla="*/ 18 h 207"/>
                <a:gd name="T90" fmla="*/ 1581 w 1600"/>
                <a:gd name="T91" fmla="*/ 33 h 207"/>
                <a:gd name="T92" fmla="*/ 1581 w 1600"/>
                <a:gd name="T93" fmla="*/ 4 h 207"/>
                <a:gd name="T94" fmla="*/ 1581 w 1600"/>
                <a:gd name="T95" fmla="*/ 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0" h="207">
                  <a:moveTo>
                    <a:pt x="115" y="18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35" y="202"/>
                    <a:pt x="235" y="202"/>
                    <a:pt x="235" y="202"/>
                  </a:cubicBezTo>
                  <a:cubicBezTo>
                    <a:pt x="303" y="202"/>
                    <a:pt x="303" y="202"/>
                    <a:pt x="303" y="202"/>
                  </a:cubicBezTo>
                  <a:cubicBezTo>
                    <a:pt x="188" y="18"/>
                    <a:pt x="188" y="18"/>
                    <a:pt x="188" y="18"/>
                  </a:cubicBezTo>
                  <a:lnTo>
                    <a:pt x="115" y="18"/>
                  </a:lnTo>
                  <a:close/>
                  <a:moveTo>
                    <a:pt x="108" y="131"/>
                  </a:moveTo>
                  <a:cubicBezTo>
                    <a:pt x="149" y="65"/>
                    <a:pt x="149" y="65"/>
                    <a:pt x="149" y="65"/>
                  </a:cubicBezTo>
                  <a:cubicBezTo>
                    <a:pt x="190" y="131"/>
                    <a:pt x="190" y="131"/>
                    <a:pt x="190" y="131"/>
                  </a:cubicBezTo>
                  <a:lnTo>
                    <a:pt x="108" y="131"/>
                  </a:lnTo>
                  <a:close/>
                  <a:moveTo>
                    <a:pt x="486" y="19"/>
                  </a:moveTo>
                  <a:cubicBezTo>
                    <a:pt x="325" y="19"/>
                    <a:pt x="325" y="19"/>
                    <a:pt x="325" y="19"/>
                  </a:cubicBezTo>
                  <a:cubicBezTo>
                    <a:pt x="325" y="202"/>
                    <a:pt x="325" y="202"/>
                    <a:pt x="325" y="202"/>
                  </a:cubicBezTo>
                  <a:cubicBezTo>
                    <a:pt x="386" y="202"/>
                    <a:pt x="386" y="202"/>
                    <a:pt x="386" y="202"/>
                  </a:cubicBezTo>
                  <a:cubicBezTo>
                    <a:pt x="386" y="158"/>
                    <a:pt x="386" y="158"/>
                    <a:pt x="386" y="158"/>
                  </a:cubicBezTo>
                  <a:cubicBezTo>
                    <a:pt x="396" y="158"/>
                    <a:pt x="468" y="158"/>
                    <a:pt x="485" y="158"/>
                  </a:cubicBezTo>
                  <a:cubicBezTo>
                    <a:pt x="535" y="158"/>
                    <a:pt x="571" y="146"/>
                    <a:pt x="571" y="89"/>
                  </a:cubicBezTo>
                  <a:cubicBezTo>
                    <a:pt x="571" y="31"/>
                    <a:pt x="535" y="19"/>
                    <a:pt x="486" y="19"/>
                  </a:cubicBezTo>
                  <a:close/>
                  <a:moveTo>
                    <a:pt x="481" y="116"/>
                  </a:moveTo>
                  <a:cubicBezTo>
                    <a:pt x="468" y="116"/>
                    <a:pt x="397" y="116"/>
                    <a:pt x="386" y="116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6" y="65"/>
                    <a:pt x="463" y="65"/>
                    <a:pt x="480" y="65"/>
                  </a:cubicBezTo>
                  <a:cubicBezTo>
                    <a:pt x="503" y="65"/>
                    <a:pt x="509" y="71"/>
                    <a:pt x="509" y="90"/>
                  </a:cubicBezTo>
                  <a:cubicBezTo>
                    <a:pt x="509" y="110"/>
                    <a:pt x="503" y="116"/>
                    <a:pt x="481" y="116"/>
                  </a:cubicBezTo>
                  <a:close/>
                  <a:moveTo>
                    <a:pt x="763" y="19"/>
                  </a:moveTo>
                  <a:cubicBezTo>
                    <a:pt x="602" y="19"/>
                    <a:pt x="602" y="19"/>
                    <a:pt x="602" y="19"/>
                  </a:cubicBezTo>
                  <a:cubicBezTo>
                    <a:pt x="602" y="202"/>
                    <a:pt x="602" y="202"/>
                    <a:pt x="602" y="202"/>
                  </a:cubicBezTo>
                  <a:cubicBezTo>
                    <a:pt x="663" y="202"/>
                    <a:pt x="663" y="202"/>
                    <a:pt x="663" y="202"/>
                  </a:cubicBezTo>
                  <a:cubicBezTo>
                    <a:pt x="663" y="158"/>
                    <a:pt x="663" y="158"/>
                    <a:pt x="663" y="158"/>
                  </a:cubicBezTo>
                  <a:cubicBezTo>
                    <a:pt x="673" y="158"/>
                    <a:pt x="745" y="158"/>
                    <a:pt x="762" y="158"/>
                  </a:cubicBezTo>
                  <a:cubicBezTo>
                    <a:pt x="812" y="158"/>
                    <a:pt x="848" y="146"/>
                    <a:pt x="848" y="89"/>
                  </a:cubicBezTo>
                  <a:cubicBezTo>
                    <a:pt x="848" y="31"/>
                    <a:pt x="812" y="19"/>
                    <a:pt x="763" y="19"/>
                  </a:cubicBezTo>
                  <a:close/>
                  <a:moveTo>
                    <a:pt x="758" y="116"/>
                  </a:moveTo>
                  <a:cubicBezTo>
                    <a:pt x="745" y="116"/>
                    <a:pt x="674" y="116"/>
                    <a:pt x="663" y="116"/>
                  </a:cubicBezTo>
                  <a:cubicBezTo>
                    <a:pt x="663" y="65"/>
                    <a:pt x="663" y="65"/>
                    <a:pt x="663" y="65"/>
                  </a:cubicBezTo>
                  <a:cubicBezTo>
                    <a:pt x="663" y="65"/>
                    <a:pt x="740" y="65"/>
                    <a:pt x="757" y="65"/>
                  </a:cubicBezTo>
                  <a:cubicBezTo>
                    <a:pt x="780" y="65"/>
                    <a:pt x="786" y="71"/>
                    <a:pt x="786" y="90"/>
                  </a:cubicBezTo>
                  <a:cubicBezTo>
                    <a:pt x="786" y="110"/>
                    <a:pt x="780" y="116"/>
                    <a:pt x="758" y="116"/>
                  </a:cubicBezTo>
                  <a:close/>
                  <a:moveTo>
                    <a:pt x="866" y="19"/>
                  </a:moveTo>
                  <a:cubicBezTo>
                    <a:pt x="1134" y="19"/>
                    <a:pt x="1134" y="19"/>
                    <a:pt x="1134" y="19"/>
                  </a:cubicBezTo>
                  <a:cubicBezTo>
                    <a:pt x="1134" y="65"/>
                    <a:pt x="1134" y="65"/>
                    <a:pt x="1134" y="65"/>
                  </a:cubicBezTo>
                  <a:cubicBezTo>
                    <a:pt x="1030" y="65"/>
                    <a:pt x="1030" y="65"/>
                    <a:pt x="1030" y="65"/>
                  </a:cubicBezTo>
                  <a:cubicBezTo>
                    <a:pt x="1030" y="202"/>
                    <a:pt x="1030" y="202"/>
                    <a:pt x="1030" y="202"/>
                  </a:cubicBezTo>
                  <a:cubicBezTo>
                    <a:pt x="969" y="202"/>
                    <a:pt x="969" y="202"/>
                    <a:pt x="969" y="202"/>
                  </a:cubicBezTo>
                  <a:cubicBezTo>
                    <a:pt x="969" y="65"/>
                    <a:pt x="969" y="65"/>
                    <a:pt x="969" y="65"/>
                  </a:cubicBezTo>
                  <a:cubicBezTo>
                    <a:pt x="866" y="65"/>
                    <a:pt x="866" y="65"/>
                    <a:pt x="866" y="65"/>
                  </a:cubicBezTo>
                  <a:lnTo>
                    <a:pt x="866" y="19"/>
                  </a:lnTo>
                  <a:close/>
                  <a:moveTo>
                    <a:pt x="1169" y="19"/>
                  </a:moveTo>
                  <a:cubicBezTo>
                    <a:pt x="1230" y="19"/>
                    <a:pt x="1230" y="19"/>
                    <a:pt x="1230" y="19"/>
                  </a:cubicBezTo>
                  <a:cubicBezTo>
                    <a:pt x="1230" y="202"/>
                    <a:pt x="1230" y="202"/>
                    <a:pt x="1230" y="202"/>
                  </a:cubicBezTo>
                  <a:cubicBezTo>
                    <a:pt x="1169" y="202"/>
                    <a:pt x="1169" y="202"/>
                    <a:pt x="1169" y="202"/>
                  </a:cubicBezTo>
                  <a:lnTo>
                    <a:pt x="1169" y="19"/>
                  </a:lnTo>
                  <a:close/>
                  <a:moveTo>
                    <a:pt x="1416" y="14"/>
                  </a:moveTo>
                  <a:cubicBezTo>
                    <a:pt x="1312" y="14"/>
                    <a:pt x="1265" y="30"/>
                    <a:pt x="1265" y="111"/>
                  </a:cubicBezTo>
                  <a:cubicBezTo>
                    <a:pt x="1265" y="191"/>
                    <a:pt x="1311" y="207"/>
                    <a:pt x="1416" y="207"/>
                  </a:cubicBezTo>
                  <a:cubicBezTo>
                    <a:pt x="1520" y="207"/>
                    <a:pt x="1567" y="191"/>
                    <a:pt x="1567" y="110"/>
                  </a:cubicBezTo>
                  <a:cubicBezTo>
                    <a:pt x="1567" y="30"/>
                    <a:pt x="1520" y="14"/>
                    <a:pt x="1416" y="14"/>
                  </a:cubicBezTo>
                  <a:close/>
                  <a:moveTo>
                    <a:pt x="1416" y="162"/>
                  </a:moveTo>
                  <a:cubicBezTo>
                    <a:pt x="1350" y="162"/>
                    <a:pt x="1332" y="158"/>
                    <a:pt x="1332" y="110"/>
                  </a:cubicBezTo>
                  <a:cubicBezTo>
                    <a:pt x="1332" y="63"/>
                    <a:pt x="1350" y="60"/>
                    <a:pt x="1416" y="60"/>
                  </a:cubicBezTo>
                  <a:cubicBezTo>
                    <a:pt x="1481" y="60"/>
                    <a:pt x="1501" y="63"/>
                    <a:pt x="1501" y="111"/>
                  </a:cubicBezTo>
                  <a:cubicBezTo>
                    <a:pt x="1501" y="158"/>
                    <a:pt x="1483" y="162"/>
                    <a:pt x="1416" y="162"/>
                  </a:cubicBezTo>
                  <a:close/>
                  <a:moveTo>
                    <a:pt x="1585" y="19"/>
                  </a:moveTo>
                  <a:cubicBezTo>
                    <a:pt x="1585" y="19"/>
                    <a:pt x="1585" y="19"/>
                    <a:pt x="1585" y="19"/>
                  </a:cubicBezTo>
                  <a:cubicBezTo>
                    <a:pt x="1588" y="18"/>
                    <a:pt x="1589" y="17"/>
                    <a:pt x="1589" y="15"/>
                  </a:cubicBezTo>
                  <a:cubicBezTo>
                    <a:pt x="1589" y="13"/>
                    <a:pt x="1588" y="11"/>
                    <a:pt x="1587" y="11"/>
                  </a:cubicBezTo>
                  <a:cubicBezTo>
                    <a:pt x="1586" y="10"/>
                    <a:pt x="1585" y="9"/>
                    <a:pt x="1581" y="9"/>
                  </a:cubicBezTo>
                  <a:cubicBezTo>
                    <a:pt x="1578" y="9"/>
                    <a:pt x="1576" y="9"/>
                    <a:pt x="1574" y="10"/>
                  </a:cubicBezTo>
                  <a:cubicBezTo>
                    <a:pt x="1574" y="28"/>
                    <a:pt x="1574" y="28"/>
                    <a:pt x="1574" y="28"/>
                  </a:cubicBezTo>
                  <a:cubicBezTo>
                    <a:pt x="1578" y="28"/>
                    <a:pt x="1578" y="28"/>
                    <a:pt x="1578" y="28"/>
                  </a:cubicBezTo>
                  <a:cubicBezTo>
                    <a:pt x="1578" y="21"/>
                    <a:pt x="1578" y="21"/>
                    <a:pt x="1578" y="21"/>
                  </a:cubicBezTo>
                  <a:cubicBezTo>
                    <a:pt x="1580" y="21"/>
                    <a:pt x="1580" y="21"/>
                    <a:pt x="1580" y="21"/>
                  </a:cubicBezTo>
                  <a:cubicBezTo>
                    <a:pt x="1583" y="21"/>
                    <a:pt x="1584" y="22"/>
                    <a:pt x="1584" y="23"/>
                  </a:cubicBezTo>
                  <a:cubicBezTo>
                    <a:pt x="1585" y="26"/>
                    <a:pt x="1585" y="27"/>
                    <a:pt x="1586" y="28"/>
                  </a:cubicBezTo>
                  <a:cubicBezTo>
                    <a:pt x="1590" y="28"/>
                    <a:pt x="1590" y="28"/>
                    <a:pt x="1590" y="28"/>
                  </a:cubicBezTo>
                  <a:cubicBezTo>
                    <a:pt x="1590" y="27"/>
                    <a:pt x="1589" y="26"/>
                    <a:pt x="1589" y="23"/>
                  </a:cubicBezTo>
                  <a:cubicBezTo>
                    <a:pt x="1588" y="21"/>
                    <a:pt x="1587" y="20"/>
                    <a:pt x="1585" y="19"/>
                  </a:cubicBezTo>
                  <a:close/>
                  <a:moveTo>
                    <a:pt x="1580" y="18"/>
                  </a:moveTo>
                  <a:cubicBezTo>
                    <a:pt x="1579" y="18"/>
                    <a:pt x="1579" y="18"/>
                    <a:pt x="1579" y="18"/>
                  </a:cubicBezTo>
                  <a:cubicBezTo>
                    <a:pt x="1579" y="12"/>
                    <a:pt x="1579" y="12"/>
                    <a:pt x="1579" y="12"/>
                  </a:cubicBezTo>
                  <a:cubicBezTo>
                    <a:pt x="1579" y="12"/>
                    <a:pt x="1580" y="12"/>
                    <a:pt x="1581" y="12"/>
                  </a:cubicBezTo>
                  <a:cubicBezTo>
                    <a:pt x="1583" y="12"/>
                    <a:pt x="1585" y="13"/>
                    <a:pt x="1585" y="15"/>
                  </a:cubicBezTo>
                  <a:cubicBezTo>
                    <a:pt x="1585" y="17"/>
                    <a:pt x="1583" y="18"/>
                    <a:pt x="1580" y="18"/>
                  </a:cubicBezTo>
                  <a:close/>
                  <a:moveTo>
                    <a:pt x="1581" y="0"/>
                  </a:moveTo>
                  <a:cubicBezTo>
                    <a:pt x="1571" y="0"/>
                    <a:pt x="1563" y="8"/>
                    <a:pt x="1563" y="18"/>
                  </a:cubicBezTo>
                  <a:cubicBezTo>
                    <a:pt x="1563" y="29"/>
                    <a:pt x="1571" y="37"/>
                    <a:pt x="1581" y="37"/>
                  </a:cubicBezTo>
                  <a:cubicBezTo>
                    <a:pt x="1592" y="37"/>
                    <a:pt x="1600" y="29"/>
                    <a:pt x="1600" y="18"/>
                  </a:cubicBezTo>
                  <a:cubicBezTo>
                    <a:pt x="1600" y="8"/>
                    <a:pt x="1592" y="0"/>
                    <a:pt x="1581" y="0"/>
                  </a:cubicBezTo>
                  <a:close/>
                  <a:moveTo>
                    <a:pt x="1581" y="33"/>
                  </a:moveTo>
                  <a:cubicBezTo>
                    <a:pt x="1573" y="33"/>
                    <a:pt x="1567" y="26"/>
                    <a:pt x="1567" y="18"/>
                  </a:cubicBezTo>
                  <a:cubicBezTo>
                    <a:pt x="1567" y="10"/>
                    <a:pt x="1573" y="4"/>
                    <a:pt x="1581" y="4"/>
                  </a:cubicBezTo>
                  <a:cubicBezTo>
                    <a:pt x="1589" y="4"/>
                    <a:pt x="1595" y="10"/>
                    <a:pt x="1595" y="19"/>
                  </a:cubicBezTo>
                  <a:cubicBezTo>
                    <a:pt x="1595" y="26"/>
                    <a:pt x="1589" y="33"/>
                    <a:pt x="1581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752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78DC1E1-D0B7-0B4D-A3EB-2267400CEA13}"/>
              </a:ext>
            </a:extLst>
          </p:cNvPr>
          <p:cNvSpPr txBox="1">
            <a:spLocks/>
          </p:cNvSpPr>
          <p:nvPr userDrawn="1"/>
        </p:nvSpPr>
        <p:spPr>
          <a:xfrm>
            <a:off x="9118553" y="6390771"/>
            <a:ext cx="2796975" cy="3496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68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36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05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73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4166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1009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197838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4669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 defTabSz="1218156" fontAlgn="auto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2021 Apptio, all rights reserved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BD58BE-23FC-F446-974E-B9061552ECB1}"/>
              </a:ext>
            </a:extLst>
          </p:cNvPr>
          <p:cNvGrpSpPr/>
          <p:nvPr userDrawn="1"/>
        </p:nvGrpSpPr>
        <p:grpSpPr>
          <a:xfrm>
            <a:off x="5182176" y="2865167"/>
            <a:ext cx="1827653" cy="1127671"/>
            <a:chOff x="4167213" y="2557322"/>
            <a:chExt cx="1370740" cy="845753"/>
          </a:xfrm>
        </p:grpSpPr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3C95C495-13D8-1448-ABCD-5E743B1CDFE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78744" y="2557322"/>
              <a:ext cx="531175" cy="532206"/>
            </a:xfrm>
            <a:custGeom>
              <a:avLst/>
              <a:gdLst>
                <a:gd name="T0" fmla="*/ 529 w 620"/>
                <a:gd name="T1" fmla="*/ 341 h 621"/>
                <a:gd name="T2" fmla="*/ 571 w 620"/>
                <a:gd name="T3" fmla="*/ 358 h 621"/>
                <a:gd name="T4" fmla="*/ 608 w 620"/>
                <a:gd name="T5" fmla="*/ 398 h 621"/>
                <a:gd name="T6" fmla="*/ 560 w 620"/>
                <a:gd name="T7" fmla="*/ 399 h 621"/>
                <a:gd name="T8" fmla="*/ 512 w 620"/>
                <a:gd name="T9" fmla="*/ 398 h 621"/>
                <a:gd name="T10" fmla="*/ 533 w 620"/>
                <a:gd name="T11" fmla="*/ 454 h 621"/>
                <a:gd name="T12" fmla="*/ 537 w 620"/>
                <a:gd name="T13" fmla="*/ 522 h 621"/>
                <a:gd name="T14" fmla="*/ 513 w 620"/>
                <a:gd name="T15" fmla="*/ 481 h 621"/>
                <a:gd name="T16" fmla="*/ 496 w 620"/>
                <a:gd name="T17" fmla="*/ 427 h 621"/>
                <a:gd name="T18" fmla="*/ 484 w 620"/>
                <a:gd name="T19" fmla="*/ 311 h 621"/>
                <a:gd name="T20" fmla="*/ 518 w 620"/>
                <a:gd name="T21" fmla="*/ 241 h 621"/>
                <a:gd name="T22" fmla="*/ 470 w 620"/>
                <a:gd name="T23" fmla="*/ 240 h 621"/>
                <a:gd name="T24" fmla="*/ 424 w 620"/>
                <a:gd name="T25" fmla="*/ 123 h 621"/>
                <a:gd name="T26" fmla="*/ 388 w 620"/>
                <a:gd name="T27" fmla="*/ 155 h 621"/>
                <a:gd name="T28" fmla="*/ 136 w 620"/>
                <a:gd name="T29" fmla="*/ 311 h 621"/>
                <a:gd name="T30" fmla="*/ 310 w 620"/>
                <a:gd name="T31" fmla="*/ 530 h 621"/>
                <a:gd name="T32" fmla="*/ 335 w 620"/>
                <a:gd name="T33" fmla="*/ 574 h 621"/>
                <a:gd name="T34" fmla="*/ 362 w 620"/>
                <a:gd name="T35" fmla="*/ 617 h 621"/>
                <a:gd name="T36" fmla="*/ 332 w 620"/>
                <a:gd name="T37" fmla="*/ 575 h 621"/>
                <a:gd name="T38" fmla="*/ 318 w 620"/>
                <a:gd name="T39" fmla="*/ 621 h 621"/>
                <a:gd name="T40" fmla="*/ 0 w 620"/>
                <a:gd name="T41" fmla="*/ 311 h 621"/>
                <a:gd name="T42" fmla="*/ 320 w 620"/>
                <a:gd name="T43" fmla="*/ 0 h 621"/>
                <a:gd name="T44" fmla="*/ 329 w 620"/>
                <a:gd name="T45" fmla="*/ 47 h 621"/>
                <a:gd name="T46" fmla="*/ 338 w 620"/>
                <a:gd name="T47" fmla="*/ 92 h 621"/>
                <a:gd name="T48" fmla="*/ 356 w 620"/>
                <a:gd name="T49" fmla="*/ 49 h 621"/>
                <a:gd name="T50" fmla="*/ 397 w 620"/>
                <a:gd name="T51" fmla="*/ 12 h 621"/>
                <a:gd name="T52" fmla="*/ 402 w 620"/>
                <a:gd name="T53" fmla="*/ 62 h 621"/>
                <a:gd name="T54" fmla="*/ 398 w 620"/>
                <a:gd name="T55" fmla="*/ 109 h 621"/>
                <a:gd name="T56" fmla="*/ 453 w 620"/>
                <a:gd name="T57" fmla="*/ 87 h 621"/>
                <a:gd name="T58" fmla="*/ 521 w 620"/>
                <a:gd name="T59" fmla="*/ 83 h 621"/>
                <a:gd name="T60" fmla="*/ 483 w 620"/>
                <a:gd name="T61" fmla="*/ 110 h 621"/>
                <a:gd name="T62" fmla="*/ 475 w 620"/>
                <a:gd name="T63" fmla="*/ 166 h 621"/>
                <a:gd name="T64" fmla="*/ 503 w 620"/>
                <a:gd name="T65" fmla="*/ 130 h 621"/>
                <a:gd name="T66" fmla="*/ 565 w 620"/>
                <a:gd name="T67" fmla="*/ 133 h 621"/>
                <a:gd name="T68" fmla="*/ 521 w 620"/>
                <a:gd name="T69" fmla="*/ 150 h 621"/>
                <a:gd name="T70" fmla="*/ 509 w 620"/>
                <a:gd name="T71" fmla="*/ 217 h 621"/>
                <a:gd name="T72" fmla="*/ 542 w 620"/>
                <a:gd name="T73" fmla="*/ 183 h 621"/>
                <a:gd name="T74" fmla="*/ 597 w 620"/>
                <a:gd name="T75" fmla="*/ 191 h 621"/>
                <a:gd name="T76" fmla="*/ 568 w 620"/>
                <a:gd name="T77" fmla="*/ 247 h 621"/>
                <a:gd name="T78" fmla="*/ 529 w 620"/>
                <a:gd name="T79" fmla="*/ 293 h 621"/>
                <a:gd name="T80" fmla="*/ 575 w 620"/>
                <a:gd name="T81" fmla="*/ 301 h 621"/>
                <a:gd name="T82" fmla="*/ 620 w 620"/>
                <a:gd name="T83" fmla="*/ 311 h 621"/>
                <a:gd name="T84" fmla="*/ 575 w 620"/>
                <a:gd name="T85" fmla="*/ 320 h 621"/>
                <a:gd name="T86" fmla="*/ 529 w 620"/>
                <a:gd name="T87" fmla="*/ 328 h 621"/>
                <a:gd name="T88" fmla="*/ 453 w 620"/>
                <a:gd name="T89" fmla="*/ 477 h 621"/>
                <a:gd name="T90" fmla="*/ 405 w 620"/>
                <a:gd name="T91" fmla="*/ 456 h 621"/>
                <a:gd name="T92" fmla="*/ 408 w 620"/>
                <a:gd name="T93" fmla="*/ 507 h 621"/>
                <a:gd name="T94" fmla="*/ 448 w 620"/>
                <a:gd name="T95" fmla="*/ 537 h 621"/>
                <a:gd name="T96" fmla="*/ 504 w 620"/>
                <a:gd name="T97" fmla="*/ 553 h 621"/>
                <a:gd name="T98" fmla="*/ 490 w 620"/>
                <a:gd name="T99" fmla="*/ 505 h 621"/>
                <a:gd name="T100" fmla="*/ 386 w 620"/>
                <a:gd name="T101" fmla="*/ 565 h 621"/>
                <a:gd name="T102" fmla="*/ 438 w 620"/>
                <a:gd name="T103" fmla="*/ 593 h 621"/>
                <a:gd name="T104" fmla="*/ 445 w 620"/>
                <a:gd name="T105" fmla="*/ 539 h 621"/>
                <a:gd name="T106" fmla="*/ 408 w 620"/>
                <a:gd name="T107" fmla="*/ 507 h 621"/>
                <a:gd name="T108" fmla="*/ 386 w 620"/>
                <a:gd name="T109" fmla="*/ 565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0" h="621">
                  <a:moveTo>
                    <a:pt x="529" y="328"/>
                  </a:moveTo>
                  <a:cubicBezTo>
                    <a:pt x="529" y="331"/>
                    <a:pt x="529" y="339"/>
                    <a:pt x="529" y="341"/>
                  </a:cubicBezTo>
                  <a:cubicBezTo>
                    <a:pt x="574" y="346"/>
                    <a:pt x="574" y="346"/>
                    <a:pt x="574" y="346"/>
                  </a:cubicBezTo>
                  <a:cubicBezTo>
                    <a:pt x="573" y="352"/>
                    <a:pt x="572" y="352"/>
                    <a:pt x="571" y="358"/>
                  </a:cubicBezTo>
                  <a:cubicBezTo>
                    <a:pt x="616" y="366"/>
                    <a:pt x="616" y="366"/>
                    <a:pt x="616" y="366"/>
                  </a:cubicBezTo>
                  <a:cubicBezTo>
                    <a:pt x="614" y="377"/>
                    <a:pt x="611" y="388"/>
                    <a:pt x="608" y="398"/>
                  </a:cubicBezTo>
                  <a:cubicBezTo>
                    <a:pt x="565" y="386"/>
                    <a:pt x="565" y="386"/>
                    <a:pt x="565" y="386"/>
                  </a:cubicBezTo>
                  <a:cubicBezTo>
                    <a:pt x="563" y="390"/>
                    <a:pt x="562" y="395"/>
                    <a:pt x="560" y="399"/>
                  </a:cubicBezTo>
                  <a:cubicBezTo>
                    <a:pt x="517" y="384"/>
                    <a:pt x="517" y="384"/>
                    <a:pt x="517" y="384"/>
                  </a:cubicBezTo>
                  <a:cubicBezTo>
                    <a:pt x="517" y="386"/>
                    <a:pt x="512" y="396"/>
                    <a:pt x="512" y="398"/>
                  </a:cubicBezTo>
                  <a:cubicBezTo>
                    <a:pt x="553" y="418"/>
                    <a:pt x="553" y="418"/>
                    <a:pt x="553" y="418"/>
                  </a:cubicBezTo>
                  <a:cubicBezTo>
                    <a:pt x="547" y="430"/>
                    <a:pt x="540" y="442"/>
                    <a:pt x="533" y="454"/>
                  </a:cubicBezTo>
                  <a:cubicBezTo>
                    <a:pt x="571" y="479"/>
                    <a:pt x="571" y="479"/>
                    <a:pt x="571" y="479"/>
                  </a:cubicBezTo>
                  <a:cubicBezTo>
                    <a:pt x="561" y="494"/>
                    <a:pt x="549" y="509"/>
                    <a:pt x="537" y="522"/>
                  </a:cubicBezTo>
                  <a:cubicBezTo>
                    <a:pt x="504" y="491"/>
                    <a:pt x="504" y="491"/>
                    <a:pt x="504" y="491"/>
                  </a:cubicBezTo>
                  <a:cubicBezTo>
                    <a:pt x="507" y="488"/>
                    <a:pt x="510" y="484"/>
                    <a:pt x="513" y="481"/>
                  </a:cubicBezTo>
                  <a:cubicBezTo>
                    <a:pt x="478" y="452"/>
                    <a:pt x="478" y="452"/>
                    <a:pt x="478" y="452"/>
                  </a:cubicBezTo>
                  <a:cubicBezTo>
                    <a:pt x="485" y="444"/>
                    <a:pt x="491" y="435"/>
                    <a:pt x="496" y="427"/>
                  </a:cubicBezTo>
                  <a:cubicBezTo>
                    <a:pt x="458" y="403"/>
                    <a:pt x="458" y="403"/>
                    <a:pt x="458" y="403"/>
                  </a:cubicBezTo>
                  <a:cubicBezTo>
                    <a:pt x="475" y="375"/>
                    <a:pt x="484" y="343"/>
                    <a:pt x="484" y="311"/>
                  </a:cubicBezTo>
                  <a:cubicBezTo>
                    <a:pt x="484" y="293"/>
                    <a:pt x="482" y="275"/>
                    <a:pt x="476" y="258"/>
                  </a:cubicBezTo>
                  <a:cubicBezTo>
                    <a:pt x="518" y="241"/>
                    <a:pt x="518" y="241"/>
                    <a:pt x="518" y="241"/>
                  </a:cubicBezTo>
                  <a:cubicBezTo>
                    <a:pt x="517" y="238"/>
                    <a:pt x="512" y="225"/>
                    <a:pt x="511" y="222"/>
                  </a:cubicBezTo>
                  <a:cubicBezTo>
                    <a:pt x="470" y="240"/>
                    <a:pt x="470" y="240"/>
                    <a:pt x="470" y="240"/>
                  </a:cubicBezTo>
                  <a:cubicBezTo>
                    <a:pt x="456" y="209"/>
                    <a:pt x="432" y="181"/>
                    <a:pt x="402" y="163"/>
                  </a:cubicBezTo>
                  <a:cubicBezTo>
                    <a:pt x="424" y="123"/>
                    <a:pt x="424" y="123"/>
                    <a:pt x="424" y="123"/>
                  </a:cubicBezTo>
                  <a:cubicBezTo>
                    <a:pt x="421" y="121"/>
                    <a:pt x="411" y="116"/>
                    <a:pt x="408" y="114"/>
                  </a:cubicBezTo>
                  <a:cubicBezTo>
                    <a:pt x="388" y="155"/>
                    <a:pt x="388" y="155"/>
                    <a:pt x="388" y="155"/>
                  </a:cubicBezTo>
                  <a:cubicBezTo>
                    <a:pt x="364" y="142"/>
                    <a:pt x="337" y="136"/>
                    <a:pt x="310" y="136"/>
                  </a:cubicBezTo>
                  <a:cubicBezTo>
                    <a:pt x="214" y="136"/>
                    <a:pt x="136" y="214"/>
                    <a:pt x="136" y="311"/>
                  </a:cubicBezTo>
                  <a:cubicBezTo>
                    <a:pt x="136" y="407"/>
                    <a:pt x="214" y="485"/>
                    <a:pt x="310" y="485"/>
                  </a:cubicBezTo>
                  <a:cubicBezTo>
                    <a:pt x="310" y="530"/>
                    <a:pt x="310" y="530"/>
                    <a:pt x="310" y="530"/>
                  </a:cubicBezTo>
                  <a:cubicBezTo>
                    <a:pt x="317" y="530"/>
                    <a:pt x="324" y="530"/>
                    <a:pt x="331" y="529"/>
                  </a:cubicBezTo>
                  <a:cubicBezTo>
                    <a:pt x="335" y="574"/>
                    <a:pt x="335" y="574"/>
                    <a:pt x="335" y="574"/>
                  </a:cubicBezTo>
                  <a:cubicBezTo>
                    <a:pt x="340" y="574"/>
                    <a:pt x="351" y="572"/>
                    <a:pt x="353" y="572"/>
                  </a:cubicBezTo>
                  <a:cubicBezTo>
                    <a:pt x="362" y="617"/>
                    <a:pt x="362" y="617"/>
                    <a:pt x="362" y="617"/>
                  </a:cubicBezTo>
                  <a:cubicBezTo>
                    <a:pt x="360" y="617"/>
                    <a:pt x="340" y="620"/>
                    <a:pt x="338" y="620"/>
                  </a:cubicBezTo>
                  <a:cubicBezTo>
                    <a:pt x="332" y="575"/>
                    <a:pt x="332" y="575"/>
                    <a:pt x="332" y="575"/>
                  </a:cubicBezTo>
                  <a:cubicBezTo>
                    <a:pt x="327" y="575"/>
                    <a:pt x="321" y="576"/>
                    <a:pt x="316" y="576"/>
                  </a:cubicBezTo>
                  <a:cubicBezTo>
                    <a:pt x="318" y="621"/>
                    <a:pt x="318" y="621"/>
                    <a:pt x="318" y="621"/>
                  </a:cubicBezTo>
                  <a:cubicBezTo>
                    <a:pt x="315" y="621"/>
                    <a:pt x="313" y="621"/>
                    <a:pt x="310" y="621"/>
                  </a:cubicBezTo>
                  <a:cubicBezTo>
                    <a:pt x="139" y="621"/>
                    <a:pt x="0" y="482"/>
                    <a:pt x="0" y="311"/>
                  </a:cubicBezTo>
                  <a:cubicBezTo>
                    <a:pt x="0" y="139"/>
                    <a:pt x="139" y="0"/>
                    <a:pt x="310" y="0"/>
                  </a:cubicBezTo>
                  <a:cubicBezTo>
                    <a:pt x="313" y="0"/>
                    <a:pt x="317" y="0"/>
                    <a:pt x="320" y="0"/>
                  </a:cubicBezTo>
                  <a:cubicBezTo>
                    <a:pt x="318" y="46"/>
                    <a:pt x="318" y="46"/>
                    <a:pt x="318" y="46"/>
                  </a:cubicBezTo>
                  <a:cubicBezTo>
                    <a:pt x="324" y="46"/>
                    <a:pt x="323" y="46"/>
                    <a:pt x="329" y="47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27" y="92"/>
                    <a:pt x="335" y="92"/>
                    <a:pt x="338" y="92"/>
                  </a:cubicBezTo>
                  <a:cubicBezTo>
                    <a:pt x="344" y="47"/>
                    <a:pt x="344" y="47"/>
                    <a:pt x="344" y="47"/>
                  </a:cubicBezTo>
                  <a:cubicBezTo>
                    <a:pt x="348" y="48"/>
                    <a:pt x="352" y="49"/>
                    <a:pt x="356" y="49"/>
                  </a:cubicBezTo>
                  <a:cubicBezTo>
                    <a:pt x="364" y="5"/>
                    <a:pt x="364" y="5"/>
                    <a:pt x="364" y="5"/>
                  </a:cubicBezTo>
                  <a:cubicBezTo>
                    <a:pt x="375" y="7"/>
                    <a:pt x="386" y="9"/>
                    <a:pt x="397" y="12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90" y="58"/>
                    <a:pt x="396" y="60"/>
                    <a:pt x="402" y="62"/>
                  </a:cubicBezTo>
                  <a:cubicBezTo>
                    <a:pt x="386" y="104"/>
                    <a:pt x="386" y="104"/>
                    <a:pt x="386" y="104"/>
                  </a:cubicBezTo>
                  <a:cubicBezTo>
                    <a:pt x="388" y="105"/>
                    <a:pt x="396" y="108"/>
                    <a:pt x="398" y="109"/>
                  </a:cubicBezTo>
                  <a:cubicBezTo>
                    <a:pt x="416" y="67"/>
                    <a:pt x="416" y="67"/>
                    <a:pt x="416" y="67"/>
                  </a:cubicBezTo>
                  <a:cubicBezTo>
                    <a:pt x="431" y="73"/>
                    <a:pt x="439" y="78"/>
                    <a:pt x="453" y="87"/>
                  </a:cubicBezTo>
                  <a:cubicBezTo>
                    <a:pt x="477" y="49"/>
                    <a:pt x="477" y="49"/>
                    <a:pt x="477" y="49"/>
                  </a:cubicBezTo>
                  <a:cubicBezTo>
                    <a:pt x="493" y="59"/>
                    <a:pt x="507" y="70"/>
                    <a:pt x="521" y="83"/>
                  </a:cubicBezTo>
                  <a:cubicBezTo>
                    <a:pt x="490" y="116"/>
                    <a:pt x="490" y="116"/>
                    <a:pt x="490" y="116"/>
                  </a:cubicBezTo>
                  <a:cubicBezTo>
                    <a:pt x="488" y="114"/>
                    <a:pt x="485" y="112"/>
                    <a:pt x="483" y="110"/>
                  </a:cubicBezTo>
                  <a:cubicBezTo>
                    <a:pt x="453" y="144"/>
                    <a:pt x="453" y="144"/>
                    <a:pt x="453" y="144"/>
                  </a:cubicBezTo>
                  <a:cubicBezTo>
                    <a:pt x="462" y="152"/>
                    <a:pt x="468" y="157"/>
                    <a:pt x="475" y="166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06" y="134"/>
                    <a:pt x="507" y="133"/>
                    <a:pt x="503" y="130"/>
                  </a:cubicBezTo>
                  <a:cubicBezTo>
                    <a:pt x="537" y="99"/>
                    <a:pt x="537" y="99"/>
                    <a:pt x="537" y="99"/>
                  </a:cubicBezTo>
                  <a:cubicBezTo>
                    <a:pt x="547" y="109"/>
                    <a:pt x="556" y="121"/>
                    <a:pt x="565" y="133"/>
                  </a:cubicBezTo>
                  <a:cubicBezTo>
                    <a:pt x="527" y="159"/>
                    <a:pt x="527" y="159"/>
                    <a:pt x="527" y="159"/>
                  </a:cubicBezTo>
                  <a:cubicBezTo>
                    <a:pt x="524" y="155"/>
                    <a:pt x="524" y="154"/>
                    <a:pt x="521" y="150"/>
                  </a:cubicBezTo>
                  <a:cubicBezTo>
                    <a:pt x="486" y="178"/>
                    <a:pt x="486" y="178"/>
                    <a:pt x="486" y="178"/>
                  </a:cubicBezTo>
                  <a:cubicBezTo>
                    <a:pt x="496" y="191"/>
                    <a:pt x="502" y="202"/>
                    <a:pt x="509" y="217"/>
                  </a:cubicBezTo>
                  <a:cubicBezTo>
                    <a:pt x="550" y="198"/>
                    <a:pt x="550" y="198"/>
                    <a:pt x="550" y="198"/>
                  </a:cubicBezTo>
                  <a:cubicBezTo>
                    <a:pt x="547" y="193"/>
                    <a:pt x="545" y="188"/>
                    <a:pt x="542" y="183"/>
                  </a:cubicBezTo>
                  <a:cubicBezTo>
                    <a:pt x="582" y="161"/>
                    <a:pt x="582" y="161"/>
                    <a:pt x="582" y="161"/>
                  </a:cubicBezTo>
                  <a:cubicBezTo>
                    <a:pt x="588" y="171"/>
                    <a:pt x="592" y="181"/>
                    <a:pt x="597" y="191"/>
                  </a:cubicBezTo>
                  <a:cubicBezTo>
                    <a:pt x="555" y="209"/>
                    <a:pt x="555" y="209"/>
                    <a:pt x="555" y="209"/>
                  </a:cubicBezTo>
                  <a:cubicBezTo>
                    <a:pt x="560" y="221"/>
                    <a:pt x="564" y="234"/>
                    <a:pt x="568" y="247"/>
                  </a:cubicBezTo>
                  <a:cubicBezTo>
                    <a:pt x="524" y="258"/>
                    <a:pt x="524" y="258"/>
                    <a:pt x="524" y="258"/>
                  </a:cubicBezTo>
                  <a:cubicBezTo>
                    <a:pt x="526" y="269"/>
                    <a:pt x="528" y="281"/>
                    <a:pt x="529" y="293"/>
                  </a:cubicBezTo>
                  <a:cubicBezTo>
                    <a:pt x="574" y="289"/>
                    <a:pt x="574" y="289"/>
                    <a:pt x="574" y="289"/>
                  </a:cubicBezTo>
                  <a:cubicBezTo>
                    <a:pt x="575" y="293"/>
                    <a:pt x="575" y="297"/>
                    <a:pt x="575" y="301"/>
                  </a:cubicBezTo>
                  <a:cubicBezTo>
                    <a:pt x="620" y="300"/>
                    <a:pt x="620" y="300"/>
                    <a:pt x="620" y="300"/>
                  </a:cubicBezTo>
                  <a:cubicBezTo>
                    <a:pt x="620" y="303"/>
                    <a:pt x="620" y="307"/>
                    <a:pt x="620" y="311"/>
                  </a:cubicBezTo>
                  <a:cubicBezTo>
                    <a:pt x="620" y="314"/>
                    <a:pt x="620" y="318"/>
                    <a:pt x="620" y="322"/>
                  </a:cubicBezTo>
                  <a:cubicBezTo>
                    <a:pt x="575" y="320"/>
                    <a:pt x="575" y="320"/>
                    <a:pt x="575" y="320"/>
                  </a:cubicBezTo>
                  <a:cubicBezTo>
                    <a:pt x="575" y="324"/>
                    <a:pt x="575" y="328"/>
                    <a:pt x="574" y="332"/>
                  </a:cubicBezTo>
                  <a:lnTo>
                    <a:pt x="529" y="328"/>
                  </a:lnTo>
                  <a:close/>
                  <a:moveTo>
                    <a:pt x="483" y="511"/>
                  </a:moveTo>
                  <a:cubicBezTo>
                    <a:pt x="453" y="477"/>
                    <a:pt x="453" y="477"/>
                    <a:pt x="453" y="477"/>
                  </a:cubicBezTo>
                  <a:cubicBezTo>
                    <a:pt x="444" y="485"/>
                    <a:pt x="439" y="489"/>
                    <a:pt x="429" y="495"/>
                  </a:cubicBezTo>
                  <a:cubicBezTo>
                    <a:pt x="405" y="456"/>
                    <a:pt x="405" y="456"/>
                    <a:pt x="405" y="456"/>
                  </a:cubicBezTo>
                  <a:cubicBezTo>
                    <a:pt x="403" y="458"/>
                    <a:pt x="386" y="468"/>
                    <a:pt x="386" y="468"/>
                  </a:cubicBezTo>
                  <a:cubicBezTo>
                    <a:pt x="408" y="507"/>
                    <a:pt x="408" y="507"/>
                    <a:pt x="408" y="507"/>
                  </a:cubicBezTo>
                  <a:cubicBezTo>
                    <a:pt x="408" y="507"/>
                    <a:pt x="424" y="499"/>
                    <a:pt x="425" y="498"/>
                  </a:cubicBezTo>
                  <a:cubicBezTo>
                    <a:pt x="448" y="537"/>
                    <a:pt x="448" y="537"/>
                    <a:pt x="448" y="537"/>
                  </a:cubicBezTo>
                  <a:cubicBezTo>
                    <a:pt x="458" y="531"/>
                    <a:pt x="467" y="524"/>
                    <a:pt x="476" y="517"/>
                  </a:cubicBezTo>
                  <a:cubicBezTo>
                    <a:pt x="504" y="553"/>
                    <a:pt x="504" y="553"/>
                    <a:pt x="504" y="553"/>
                  </a:cubicBezTo>
                  <a:cubicBezTo>
                    <a:pt x="510" y="548"/>
                    <a:pt x="516" y="543"/>
                    <a:pt x="521" y="538"/>
                  </a:cubicBezTo>
                  <a:cubicBezTo>
                    <a:pt x="490" y="505"/>
                    <a:pt x="490" y="505"/>
                    <a:pt x="490" y="505"/>
                  </a:cubicBezTo>
                  <a:cubicBezTo>
                    <a:pt x="488" y="507"/>
                    <a:pt x="485" y="509"/>
                    <a:pt x="483" y="511"/>
                  </a:cubicBezTo>
                  <a:close/>
                  <a:moveTo>
                    <a:pt x="386" y="565"/>
                  </a:moveTo>
                  <a:cubicBezTo>
                    <a:pt x="397" y="561"/>
                    <a:pt x="409" y="557"/>
                    <a:pt x="420" y="552"/>
                  </a:cubicBezTo>
                  <a:cubicBezTo>
                    <a:pt x="438" y="593"/>
                    <a:pt x="438" y="593"/>
                    <a:pt x="438" y="593"/>
                  </a:cubicBezTo>
                  <a:cubicBezTo>
                    <a:pt x="448" y="589"/>
                    <a:pt x="458" y="584"/>
                    <a:pt x="468" y="578"/>
                  </a:cubicBezTo>
                  <a:cubicBezTo>
                    <a:pt x="445" y="539"/>
                    <a:pt x="445" y="539"/>
                    <a:pt x="445" y="539"/>
                  </a:cubicBezTo>
                  <a:cubicBezTo>
                    <a:pt x="443" y="539"/>
                    <a:pt x="431" y="546"/>
                    <a:pt x="430" y="547"/>
                  </a:cubicBezTo>
                  <a:cubicBezTo>
                    <a:pt x="408" y="507"/>
                    <a:pt x="408" y="507"/>
                    <a:pt x="408" y="507"/>
                  </a:cubicBezTo>
                  <a:cubicBezTo>
                    <a:pt x="397" y="513"/>
                    <a:pt x="385" y="518"/>
                    <a:pt x="373" y="521"/>
                  </a:cubicBezTo>
                  <a:lnTo>
                    <a:pt x="386" y="565"/>
                  </a:ln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8F5188F8-BD6E-0241-86F0-B02CC12EBD4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167213" y="3217422"/>
              <a:ext cx="1370740" cy="185653"/>
            </a:xfrm>
            <a:custGeom>
              <a:avLst/>
              <a:gdLst>
                <a:gd name="T0" fmla="*/ 0 w 1601"/>
                <a:gd name="T1" fmla="*/ 212 h 217"/>
                <a:gd name="T2" fmla="*/ 80 w 1601"/>
                <a:gd name="T3" fmla="*/ 185 h 217"/>
                <a:gd name="T4" fmla="*/ 234 w 1601"/>
                <a:gd name="T5" fmla="*/ 212 h 217"/>
                <a:gd name="T6" fmla="*/ 187 w 1601"/>
                <a:gd name="T7" fmla="*/ 28 h 217"/>
                <a:gd name="T8" fmla="*/ 107 w 1601"/>
                <a:gd name="T9" fmla="*/ 141 h 217"/>
                <a:gd name="T10" fmla="*/ 190 w 1601"/>
                <a:gd name="T11" fmla="*/ 141 h 217"/>
                <a:gd name="T12" fmla="*/ 485 w 1601"/>
                <a:gd name="T13" fmla="*/ 29 h 217"/>
                <a:gd name="T14" fmla="*/ 324 w 1601"/>
                <a:gd name="T15" fmla="*/ 212 h 217"/>
                <a:gd name="T16" fmla="*/ 385 w 1601"/>
                <a:gd name="T17" fmla="*/ 169 h 217"/>
                <a:gd name="T18" fmla="*/ 570 w 1601"/>
                <a:gd name="T19" fmla="*/ 99 h 217"/>
                <a:gd name="T20" fmla="*/ 480 w 1601"/>
                <a:gd name="T21" fmla="*/ 126 h 217"/>
                <a:gd name="T22" fmla="*/ 385 w 1601"/>
                <a:gd name="T23" fmla="*/ 75 h 217"/>
                <a:gd name="T24" fmla="*/ 509 w 1601"/>
                <a:gd name="T25" fmla="*/ 101 h 217"/>
                <a:gd name="T26" fmla="*/ 762 w 1601"/>
                <a:gd name="T27" fmla="*/ 29 h 217"/>
                <a:gd name="T28" fmla="*/ 601 w 1601"/>
                <a:gd name="T29" fmla="*/ 212 h 217"/>
                <a:gd name="T30" fmla="*/ 662 w 1601"/>
                <a:gd name="T31" fmla="*/ 169 h 217"/>
                <a:gd name="T32" fmla="*/ 847 w 1601"/>
                <a:gd name="T33" fmla="*/ 99 h 217"/>
                <a:gd name="T34" fmla="*/ 757 w 1601"/>
                <a:gd name="T35" fmla="*/ 126 h 217"/>
                <a:gd name="T36" fmla="*/ 662 w 1601"/>
                <a:gd name="T37" fmla="*/ 75 h 217"/>
                <a:gd name="T38" fmla="*/ 786 w 1601"/>
                <a:gd name="T39" fmla="*/ 101 h 217"/>
                <a:gd name="T40" fmla="*/ 865 w 1601"/>
                <a:gd name="T41" fmla="*/ 29 h 217"/>
                <a:gd name="T42" fmla="*/ 1133 w 1601"/>
                <a:gd name="T43" fmla="*/ 75 h 217"/>
                <a:gd name="T44" fmla="*/ 1030 w 1601"/>
                <a:gd name="T45" fmla="*/ 212 h 217"/>
                <a:gd name="T46" fmla="*/ 968 w 1601"/>
                <a:gd name="T47" fmla="*/ 75 h 217"/>
                <a:gd name="T48" fmla="*/ 865 w 1601"/>
                <a:gd name="T49" fmla="*/ 29 h 217"/>
                <a:gd name="T50" fmla="*/ 1230 w 1601"/>
                <a:gd name="T51" fmla="*/ 29 h 217"/>
                <a:gd name="T52" fmla="*/ 1168 w 1601"/>
                <a:gd name="T53" fmla="*/ 212 h 217"/>
                <a:gd name="T54" fmla="*/ 1415 w 1601"/>
                <a:gd name="T55" fmla="*/ 24 h 217"/>
                <a:gd name="T56" fmla="*/ 1415 w 1601"/>
                <a:gd name="T57" fmla="*/ 217 h 217"/>
                <a:gd name="T58" fmla="*/ 1415 w 1601"/>
                <a:gd name="T59" fmla="*/ 24 h 217"/>
                <a:gd name="T60" fmla="*/ 1331 w 1601"/>
                <a:gd name="T61" fmla="*/ 120 h 217"/>
                <a:gd name="T62" fmla="*/ 1500 w 1601"/>
                <a:gd name="T63" fmla="*/ 121 h 217"/>
                <a:gd name="T64" fmla="*/ 1580 w 1601"/>
                <a:gd name="T65" fmla="*/ 0 h 217"/>
                <a:gd name="T66" fmla="*/ 1580 w 1601"/>
                <a:gd name="T67" fmla="*/ 41 h 217"/>
                <a:gd name="T68" fmla="*/ 1580 w 1601"/>
                <a:gd name="T69" fmla="*/ 0 h 217"/>
                <a:gd name="T70" fmla="*/ 1564 w 1601"/>
                <a:gd name="T71" fmla="*/ 20 h 217"/>
                <a:gd name="T72" fmla="*/ 1595 w 1601"/>
                <a:gd name="T73" fmla="*/ 20 h 217"/>
                <a:gd name="T74" fmla="*/ 1584 w 1601"/>
                <a:gd name="T75" fmla="*/ 21 h 217"/>
                <a:gd name="T76" fmla="*/ 1589 w 1601"/>
                <a:gd name="T77" fmla="*/ 16 h 217"/>
                <a:gd name="T78" fmla="*/ 1580 w 1601"/>
                <a:gd name="T79" fmla="*/ 10 h 217"/>
                <a:gd name="T80" fmla="*/ 1572 w 1601"/>
                <a:gd name="T81" fmla="*/ 31 h 217"/>
                <a:gd name="T82" fmla="*/ 1577 w 1601"/>
                <a:gd name="T83" fmla="*/ 23 h 217"/>
                <a:gd name="T84" fmla="*/ 1583 w 1601"/>
                <a:gd name="T85" fmla="*/ 26 h 217"/>
                <a:gd name="T86" fmla="*/ 1590 w 1601"/>
                <a:gd name="T87" fmla="*/ 31 h 217"/>
                <a:gd name="T88" fmla="*/ 1584 w 1601"/>
                <a:gd name="T89" fmla="*/ 21 h 217"/>
                <a:gd name="T90" fmla="*/ 1577 w 1601"/>
                <a:gd name="T91" fmla="*/ 19 h 217"/>
                <a:gd name="T92" fmla="*/ 1579 w 1601"/>
                <a:gd name="T93" fmla="*/ 13 h 217"/>
                <a:gd name="T94" fmla="*/ 1579 w 1601"/>
                <a:gd name="T95" fmla="*/ 1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1" h="217">
                  <a:moveTo>
                    <a:pt x="115" y="28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63" y="212"/>
                    <a:pt x="63" y="212"/>
                    <a:pt x="63" y="212"/>
                  </a:cubicBezTo>
                  <a:cubicBezTo>
                    <a:pt x="80" y="185"/>
                    <a:pt x="80" y="185"/>
                    <a:pt x="80" y="185"/>
                  </a:cubicBezTo>
                  <a:cubicBezTo>
                    <a:pt x="217" y="185"/>
                    <a:pt x="217" y="185"/>
                    <a:pt x="217" y="185"/>
                  </a:cubicBezTo>
                  <a:cubicBezTo>
                    <a:pt x="234" y="212"/>
                    <a:pt x="234" y="212"/>
                    <a:pt x="234" y="212"/>
                  </a:cubicBezTo>
                  <a:cubicBezTo>
                    <a:pt x="302" y="212"/>
                    <a:pt x="302" y="212"/>
                    <a:pt x="302" y="212"/>
                  </a:cubicBezTo>
                  <a:cubicBezTo>
                    <a:pt x="187" y="28"/>
                    <a:pt x="187" y="28"/>
                    <a:pt x="187" y="28"/>
                  </a:cubicBezTo>
                  <a:lnTo>
                    <a:pt x="115" y="28"/>
                  </a:lnTo>
                  <a:close/>
                  <a:moveTo>
                    <a:pt x="107" y="141"/>
                  </a:moveTo>
                  <a:cubicBezTo>
                    <a:pt x="148" y="75"/>
                    <a:pt x="148" y="75"/>
                    <a:pt x="148" y="75"/>
                  </a:cubicBezTo>
                  <a:cubicBezTo>
                    <a:pt x="190" y="141"/>
                    <a:pt x="190" y="141"/>
                    <a:pt x="190" y="141"/>
                  </a:cubicBezTo>
                  <a:lnTo>
                    <a:pt x="107" y="141"/>
                  </a:lnTo>
                  <a:close/>
                  <a:moveTo>
                    <a:pt x="485" y="29"/>
                  </a:moveTo>
                  <a:cubicBezTo>
                    <a:pt x="324" y="29"/>
                    <a:pt x="324" y="29"/>
                    <a:pt x="324" y="29"/>
                  </a:cubicBezTo>
                  <a:cubicBezTo>
                    <a:pt x="324" y="212"/>
                    <a:pt x="324" y="212"/>
                    <a:pt x="324" y="212"/>
                  </a:cubicBezTo>
                  <a:cubicBezTo>
                    <a:pt x="385" y="212"/>
                    <a:pt x="385" y="212"/>
                    <a:pt x="385" y="212"/>
                  </a:cubicBezTo>
                  <a:cubicBezTo>
                    <a:pt x="385" y="169"/>
                    <a:pt x="385" y="169"/>
                    <a:pt x="385" y="169"/>
                  </a:cubicBezTo>
                  <a:cubicBezTo>
                    <a:pt x="395" y="169"/>
                    <a:pt x="467" y="169"/>
                    <a:pt x="485" y="169"/>
                  </a:cubicBezTo>
                  <a:cubicBezTo>
                    <a:pt x="534" y="169"/>
                    <a:pt x="570" y="156"/>
                    <a:pt x="570" y="99"/>
                  </a:cubicBezTo>
                  <a:cubicBezTo>
                    <a:pt x="570" y="41"/>
                    <a:pt x="535" y="29"/>
                    <a:pt x="485" y="29"/>
                  </a:cubicBezTo>
                  <a:close/>
                  <a:moveTo>
                    <a:pt x="480" y="126"/>
                  </a:moveTo>
                  <a:cubicBezTo>
                    <a:pt x="467" y="126"/>
                    <a:pt x="396" y="126"/>
                    <a:pt x="385" y="126"/>
                  </a:cubicBezTo>
                  <a:cubicBezTo>
                    <a:pt x="385" y="75"/>
                    <a:pt x="385" y="75"/>
                    <a:pt x="385" y="75"/>
                  </a:cubicBezTo>
                  <a:cubicBezTo>
                    <a:pt x="385" y="75"/>
                    <a:pt x="463" y="75"/>
                    <a:pt x="480" y="75"/>
                  </a:cubicBezTo>
                  <a:cubicBezTo>
                    <a:pt x="502" y="75"/>
                    <a:pt x="509" y="81"/>
                    <a:pt x="509" y="101"/>
                  </a:cubicBezTo>
                  <a:cubicBezTo>
                    <a:pt x="509" y="120"/>
                    <a:pt x="503" y="126"/>
                    <a:pt x="480" y="126"/>
                  </a:cubicBezTo>
                  <a:close/>
                  <a:moveTo>
                    <a:pt x="762" y="29"/>
                  </a:moveTo>
                  <a:cubicBezTo>
                    <a:pt x="601" y="29"/>
                    <a:pt x="601" y="29"/>
                    <a:pt x="601" y="29"/>
                  </a:cubicBezTo>
                  <a:cubicBezTo>
                    <a:pt x="601" y="212"/>
                    <a:pt x="601" y="212"/>
                    <a:pt x="601" y="212"/>
                  </a:cubicBezTo>
                  <a:cubicBezTo>
                    <a:pt x="662" y="212"/>
                    <a:pt x="662" y="212"/>
                    <a:pt x="662" y="212"/>
                  </a:cubicBezTo>
                  <a:cubicBezTo>
                    <a:pt x="662" y="169"/>
                    <a:pt x="662" y="169"/>
                    <a:pt x="662" y="169"/>
                  </a:cubicBezTo>
                  <a:cubicBezTo>
                    <a:pt x="672" y="169"/>
                    <a:pt x="744" y="169"/>
                    <a:pt x="762" y="169"/>
                  </a:cubicBezTo>
                  <a:cubicBezTo>
                    <a:pt x="811" y="169"/>
                    <a:pt x="847" y="156"/>
                    <a:pt x="847" y="99"/>
                  </a:cubicBezTo>
                  <a:cubicBezTo>
                    <a:pt x="847" y="41"/>
                    <a:pt x="812" y="29"/>
                    <a:pt x="762" y="29"/>
                  </a:cubicBezTo>
                  <a:close/>
                  <a:moveTo>
                    <a:pt x="757" y="126"/>
                  </a:moveTo>
                  <a:cubicBezTo>
                    <a:pt x="744" y="126"/>
                    <a:pt x="673" y="126"/>
                    <a:pt x="662" y="126"/>
                  </a:cubicBezTo>
                  <a:cubicBezTo>
                    <a:pt x="662" y="75"/>
                    <a:pt x="662" y="75"/>
                    <a:pt x="662" y="75"/>
                  </a:cubicBezTo>
                  <a:cubicBezTo>
                    <a:pt x="662" y="75"/>
                    <a:pt x="740" y="75"/>
                    <a:pt x="757" y="75"/>
                  </a:cubicBezTo>
                  <a:cubicBezTo>
                    <a:pt x="779" y="75"/>
                    <a:pt x="786" y="81"/>
                    <a:pt x="786" y="101"/>
                  </a:cubicBezTo>
                  <a:cubicBezTo>
                    <a:pt x="786" y="120"/>
                    <a:pt x="780" y="126"/>
                    <a:pt x="757" y="126"/>
                  </a:cubicBezTo>
                  <a:close/>
                  <a:moveTo>
                    <a:pt x="865" y="29"/>
                  </a:moveTo>
                  <a:cubicBezTo>
                    <a:pt x="1133" y="29"/>
                    <a:pt x="1133" y="29"/>
                    <a:pt x="1133" y="29"/>
                  </a:cubicBezTo>
                  <a:cubicBezTo>
                    <a:pt x="1133" y="75"/>
                    <a:pt x="1133" y="75"/>
                    <a:pt x="1133" y="75"/>
                  </a:cubicBezTo>
                  <a:cubicBezTo>
                    <a:pt x="1030" y="75"/>
                    <a:pt x="1030" y="75"/>
                    <a:pt x="1030" y="75"/>
                  </a:cubicBezTo>
                  <a:cubicBezTo>
                    <a:pt x="1030" y="212"/>
                    <a:pt x="1030" y="212"/>
                    <a:pt x="1030" y="212"/>
                  </a:cubicBezTo>
                  <a:cubicBezTo>
                    <a:pt x="968" y="212"/>
                    <a:pt x="968" y="212"/>
                    <a:pt x="968" y="212"/>
                  </a:cubicBezTo>
                  <a:cubicBezTo>
                    <a:pt x="968" y="75"/>
                    <a:pt x="968" y="75"/>
                    <a:pt x="968" y="75"/>
                  </a:cubicBezTo>
                  <a:cubicBezTo>
                    <a:pt x="865" y="75"/>
                    <a:pt x="865" y="75"/>
                    <a:pt x="865" y="75"/>
                  </a:cubicBezTo>
                  <a:lnTo>
                    <a:pt x="865" y="29"/>
                  </a:lnTo>
                  <a:close/>
                  <a:moveTo>
                    <a:pt x="1168" y="29"/>
                  </a:moveTo>
                  <a:cubicBezTo>
                    <a:pt x="1230" y="29"/>
                    <a:pt x="1230" y="29"/>
                    <a:pt x="1230" y="29"/>
                  </a:cubicBezTo>
                  <a:cubicBezTo>
                    <a:pt x="1230" y="212"/>
                    <a:pt x="1230" y="212"/>
                    <a:pt x="1230" y="212"/>
                  </a:cubicBezTo>
                  <a:cubicBezTo>
                    <a:pt x="1168" y="212"/>
                    <a:pt x="1168" y="212"/>
                    <a:pt x="1168" y="212"/>
                  </a:cubicBezTo>
                  <a:lnTo>
                    <a:pt x="1168" y="29"/>
                  </a:lnTo>
                  <a:close/>
                  <a:moveTo>
                    <a:pt x="1415" y="24"/>
                  </a:moveTo>
                  <a:cubicBezTo>
                    <a:pt x="1311" y="24"/>
                    <a:pt x="1265" y="40"/>
                    <a:pt x="1265" y="121"/>
                  </a:cubicBezTo>
                  <a:cubicBezTo>
                    <a:pt x="1265" y="201"/>
                    <a:pt x="1310" y="217"/>
                    <a:pt x="1415" y="217"/>
                  </a:cubicBezTo>
                  <a:cubicBezTo>
                    <a:pt x="1519" y="217"/>
                    <a:pt x="1566" y="201"/>
                    <a:pt x="1566" y="120"/>
                  </a:cubicBezTo>
                  <a:cubicBezTo>
                    <a:pt x="1566" y="40"/>
                    <a:pt x="1520" y="24"/>
                    <a:pt x="1415" y="24"/>
                  </a:cubicBezTo>
                  <a:close/>
                  <a:moveTo>
                    <a:pt x="1415" y="172"/>
                  </a:moveTo>
                  <a:cubicBezTo>
                    <a:pt x="1350" y="172"/>
                    <a:pt x="1331" y="168"/>
                    <a:pt x="1331" y="120"/>
                  </a:cubicBezTo>
                  <a:cubicBezTo>
                    <a:pt x="1331" y="73"/>
                    <a:pt x="1350" y="70"/>
                    <a:pt x="1415" y="70"/>
                  </a:cubicBezTo>
                  <a:cubicBezTo>
                    <a:pt x="1480" y="70"/>
                    <a:pt x="1500" y="73"/>
                    <a:pt x="1500" y="121"/>
                  </a:cubicBezTo>
                  <a:cubicBezTo>
                    <a:pt x="1500" y="168"/>
                    <a:pt x="1482" y="172"/>
                    <a:pt x="1415" y="172"/>
                  </a:cubicBezTo>
                  <a:close/>
                  <a:moveTo>
                    <a:pt x="1580" y="0"/>
                  </a:moveTo>
                  <a:cubicBezTo>
                    <a:pt x="1568" y="0"/>
                    <a:pt x="1559" y="9"/>
                    <a:pt x="1559" y="20"/>
                  </a:cubicBezTo>
                  <a:cubicBezTo>
                    <a:pt x="1559" y="32"/>
                    <a:pt x="1568" y="41"/>
                    <a:pt x="1580" y="41"/>
                  </a:cubicBezTo>
                  <a:cubicBezTo>
                    <a:pt x="1592" y="41"/>
                    <a:pt x="1601" y="32"/>
                    <a:pt x="1601" y="20"/>
                  </a:cubicBezTo>
                  <a:cubicBezTo>
                    <a:pt x="1601" y="9"/>
                    <a:pt x="1592" y="0"/>
                    <a:pt x="1580" y="0"/>
                  </a:cubicBezTo>
                  <a:close/>
                  <a:moveTo>
                    <a:pt x="1580" y="37"/>
                  </a:moveTo>
                  <a:cubicBezTo>
                    <a:pt x="1571" y="37"/>
                    <a:pt x="1564" y="29"/>
                    <a:pt x="1564" y="20"/>
                  </a:cubicBezTo>
                  <a:cubicBezTo>
                    <a:pt x="1564" y="11"/>
                    <a:pt x="1571" y="4"/>
                    <a:pt x="1580" y="4"/>
                  </a:cubicBezTo>
                  <a:cubicBezTo>
                    <a:pt x="1589" y="4"/>
                    <a:pt x="1595" y="11"/>
                    <a:pt x="1595" y="20"/>
                  </a:cubicBezTo>
                  <a:cubicBezTo>
                    <a:pt x="1595" y="29"/>
                    <a:pt x="1589" y="37"/>
                    <a:pt x="1580" y="37"/>
                  </a:cubicBezTo>
                  <a:close/>
                  <a:moveTo>
                    <a:pt x="1584" y="21"/>
                  </a:moveTo>
                  <a:cubicBezTo>
                    <a:pt x="1584" y="21"/>
                    <a:pt x="1584" y="21"/>
                    <a:pt x="1584" y="21"/>
                  </a:cubicBezTo>
                  <a:cubicBezTo>
                    <a:pt x="1587" y="20"/>
                    <a:pt x="1589" y="18"/>
                    <a:pt x="1589" y="16"/>
                  </a:cubicBezTo>
                  <a:cubicBezTo>
                    <a:pt x="1589" y="14"/>
                    <a:pt x="1588" y="12"/>
                    <a:pt x="1587" y="12"/>
                  </a:cubicBezTo>
                  <a:cubicBezTo>
                    <a:pt x="1585" y="11"/>
                    <a:pt x="1583" y="10"/>
                    <a:pt x="1580" y="10"/>
                  </a:cubicBezTo>
                  <a:cubicBezTo>
                    <a:pt x="1576" y="10"/>
                    <a:pt x="1574" y="10"/>
                    <a:pt x="1572" y="11"/>
                  </a:cubicBezTo>
                  <a:cubicBezTo>
                    <a:pt x="1572" y="31"/>
                    <a:pt x="1572" y="31"/>
                    <a:pt x="1572" y="31"/>
                  </a:cubicBezTo>
                  <a:cubicBezTo>
                    <a:pt x="1577" y="31"/>
                    <a:pt x="1577" y="31"/>
                    <a:pt x="1577" y="31"/>
                  </a:cubicBezTo>
                  <a:cubicBezTo>
                    <a:pt x="1577" y="23"/>
                    <a:pt x="1577" y="23"/>
                    <a:pt x="1577" y="23"/>
                  </a:cubicBezTo>
                  <a:cubicBezTo>
                    <a:pt x="1579" y="23"/>
                    <a:pt x="1579" y="23"/>
                    <a:pt x="1579" y="23"/>
                  </a:cubicBezTo>
                  <a:cubicBezTo>
                    <a:pt x="1581" y="23"/>
                    <a:pt x="1583" y="24"/>
                    <a:pt x="1583" y="26"/>
                  </a:cubicBezTo>
                  <a:cubicBezTo>
                    <a:pt x="1584" y="28"/>
                    <a:pt x="1584" y="30"/>
                    <a:pt x="1585" y="31"/>
                  </a:cubicBezTo>
                  <a:cubicBezTo>
                    <a:pt x="1590" y="31"/>
                    <a:pt x="1590" y="31"/>
                    <a:pt x="1590" y="31"/>
                  </a:cubicBezTo>
                  <a:cubicBezTo>
                    <a:pt x="1589" y="30"/>
                    <a:pt x="1589" y="29"/>
                    <a:pt x="1588" y="26"/>
                  </a:cubicBezTo>
                  <a:cubicBezTo>
                    <a:pt x="1588" y="23"/>
                    <a:pt x="1586" y="22"/>
                    <a:pt x="1584" y="21"/>
                  </a:cubicBezTo>
                  <a:close/>
                  <a:moveTo>
                    <a:pt x="1579" y="19"/>
                  </a:moveTo>
                  <a:cubicBezTo>
                    <a:pt x="1577" y="19"/>
                    <a:pt x="1577" y="19"/>
                    <a:pt x="1577" y="19"/>
                  </a:cubicBezTo>
                  <a:cubicBezTo>
                    <a:pt x="1577" y="14"/>
                    <a:pt x="1577" y="14"/>
                    <a:pt x="1577" y="14"/>
                  </a:cubicBezTo>
                  <a:cubicBezTo>
                    <a:pt x="1577" y="14"/>
                    <a:pt x="1578" y="13"/>
                    <a:pt x="1579" y="13"/>
                  </a:cubicBezTo>
                  <a:cubicBezTo>
                    <a:pt x="1582" y="13"/>
                    <a:pt x="1584" y="15"/>
                    <a:pt x="1584" y="16"/>
                  </a:cubicBezTo>
                  <a:cubicBezTo>
                    <a:pt x="1584" y="19"/>
                    <a:pt x="1582" y="19"/>
                    <a:pt x="1579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4823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2545976"/>
            <a:ext cx="10972803" cy="36262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3"/>
              </a:buClr>
              <a:buSzPct val="80000"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9E49A67-3315-AE41-A7F8-382950DA3D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828800"/>
            <a:ext cx="10972803" cy="53788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10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rt Placeholder 20">
            <a:extLst>
              <a:ext uri="{FF2B5EF4-FFF2-40B4-BE49-F238E27FC236}">
                <a16:creationId xmlns:a16="http://schemas.microsoft.com/office/drawing/2014/main" id="{34CAD660-1C2D-7C4D-97EA-DE88B2A965CC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76851" y="1892652"/>
            <a:ext cx="3913799" cy="37930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3BFFA0-4B52-9C48-B0FC-A5915ADFCF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5167" y="3680515"/>
            <a:ext cx="1865068" cy="962076"/>
          </a:xfrm>
          <a:prstGeom prst="rect">
            <a:avLst/>
          </a:prstGeom>
        </p:spPr>
        <p:txBody>
          <a:bodyPr lIns="45720" rIns="45720">
            <a:normAutofit/>
          </a:bodyPr>
          <a:lstStyle>
            <a:lvl1pPr marL="0" indent="0">
              <a:spcBef>
                <a:spcPts val="0"/>
              </a:spcBef>
              <a:buClr>
                <a:schemeClr val="accent3"/>
              </a:buClr>
              <a:buSzPct val="80000"/>
              <a:buNone/>
              <a:defRPr sz="1467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1467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1467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1467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1467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6B57A01-01B1-FD44-8F87-7C69C99142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7477" y="2599985"/>
            <a:ext cx="1251299" cy="1218795"/>
          </a:xfrm>
          <a:prstGeom prst="rect">
            <a:avLst/>
          </a:prstGeom>
        </p:spPr>
        <p:txBody>
          <a:bodyPr lIns="45720" rIns="45720" anchor="b">
            <a:normAutofit/>
          </a:bodyPr>
          <a:lstStyle>
            <a:lvl1pPr marL="0" indent="0" algn="r">
              <a:spcBef>
                <a:spcPts val="0"/>
              </a:spcBef>
              <a:buClr>
                <a:schemeClr val="accent3"/>
              </a:buClr>
              <a:buSzPct val="80000"/>
              <a:buNone/>
              <a:defRPr sz="6400" b="1" spc="-20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99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55737" y="3168645"/>
            <a:ext cx="6226664" cy="2926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defRPr sz="160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defRPr sz="160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defRPr sz="160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defRPr sz="160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defRPr sz="160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9E49A67-3315-AE41-A7F8-382950DA3D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6177" y="2064273"/>
            <a:ext cx="5856224" cy="8688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Clr>
                <a:schemeClr val="accent3"/>
              </a:buClr>
              <a:buSzPct val="80000"/>
              <a:buNone/>
              <a:defRPr sz="24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57A2F6D-AA71-0747-9FCA-80C1DC31A3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8249" y="2574845"/>
            <a:ext cx="748779" cy="1206227"/>
          </a:xfrm>
          <a:prstGeom prst="rect">
            <a:avLst/>
          </a:prstGeom>
        </p:spPr>
        <p:txBody>
          <a:bodyPr lIns="45720" rIns="45720" anchor="b">
            <a:normAutofit/>
          </a:bodyPr>
          <a:lstStyle>
            <a:lvl1pPr marL="0" indent="0">
              <a:spcBef>
                <a:spcPts val="0"/>
              </a:spcBef>
              <a:buClr>
                <a:schemeClr val="accent3"/>
              </a:buClr>
              <a:buSzPct val="80000"/>
              <a:buNone/>
              <a:defRPr sz="4800" b="1" spc="-40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6267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9C8EDB-01EC-234D-BEEE-1562FD7C50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74041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342" y="706384"/>
            <a:ext cx="3685065" cy="5246829"/>
          </a:xfrm>
        </p:spPr>
        <p:txBody>
          <a:bodyPr/>
          <a:lstStyle>
            <a:lvl1pPr>
              <a:lnSpc>
                <a:spcPct val="114000"/>
              </a:lnSpc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586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(Goals)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615729"/>
            <a:ext cx="3048000" cy="21157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9E49A67-3315-AE41-A7F8-382950DA3D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7" y="3013183"/>
            <a:ext cx="3048000" cy="6213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C7FC77A-CDA3-FD4D-A7E2-70F2BF627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171" y="1828801"/>
            <a:ext cx="1192524" cy="12184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6000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6D43541-8324-F34F-92F9-47ADDE61E9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3607" y="3592685"/>
            <a:ext cx="3048000" cy="21157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EB417A3-E6CA-AA4F-8591-75D06ECEC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604" y="2990139"/>
            <a:ext cx="3048000" cy="6213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511953C-F83A-344E-9179-2A85628C4A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1163" y="1828797"/>
            <a:ext cx="1192524" cy="1195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6000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B3B49D5-2197-7147-A935-435192923C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90189" y="3607344"/>
            <a:ext cx="3048000" cy="21157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7073B23-6E20-994E-BCF7-983352C19C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0187" y="3004799"/>
            <a:ext cx="3048000" cy="6213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3B9F2FF7-332E-AC40-A90F-651681C60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67747" y="1843457"/>
            <a:ext cx="1192524" cy="1195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6000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003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22225-0EFB-47DD-CA9A-B10F1477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C412B-BA9B-57B2-093E-7AB240DF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A4ACB-3CC2-E727-9A2F-A0CFE666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DEF-4AAC-C740-A501-95F3BA0DA49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EFD60-2D8A-D1C4-925C-2B3565B8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8BDA2-B829-837C-AF7E-0B49E381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F919-D18D-8846-A0CB-43841F47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14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(Challenges)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615729"/>
            <a:ext cx="2621280" cy="21157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9E49A67-3315-AE41-A7F8-382950DA3D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7" y="3013183"/>
            <a:ext cx="2621280" cy="6213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C7FC77A-CDA3-FD4D-A7E2-70F2BF627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171" y="1828801"/>
            <a:ext cx="1192524" cy="12184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6000" b="1">
                <a:solidFill>
                  <a:srgbClr val="EC5A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6D43541-8324-F34F-92F9-47ADDE61E9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8433" y="3592685"/>
            <a:ext cx="2621280" cy="211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EB417A3-E6CA-AA4F-8591-75D06ECEC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8431" y="2990139"/>
            <a:ext cx="2621280" cy="6213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511953C-F83A-344E-9179-2A85628C4A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991" y="1828797"/>
            <a:ext cx="1192524" cy="1195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6000" b="1">
                <a:solidFill>
                  <a:srgbClr val="EC5A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B3B49D5-2197-7147-A935-435192923C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7491" y="3607344"/>
            <a:ext cx="2621280" cy="211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7073B23-6E20-994E-BCF7-983352C19C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7488" y="3004799"/>
            <a:ext cx="2621280" cy="6213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3B9F2FF7-332E-AC40-A90F-651681C60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5047" y="1843457"/>
            <a:ext cx="1192524" cy="1195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6000" b="1">
                <a:solidFill>
                  <a:srgbClr val="EC5A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417207B3-3099-9D47-8CB1-B2EBA9AA36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2531" y="3607344"/>
            <a:ext cx="2621280" cy="211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9DED7DC2-2D0D-6B48-A39D-8E4508E293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42528" y="3004801"/>
            <a:ext cx="2621280" cy="6213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0F78303-C3CD-0245-B0D6-DD7F255E31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0087" y="1843461"/>
            <a:ext cx="1192524" cy="1195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6000" b="1">
                <a:solidFill>
                  <a:srgbClr val="EC5A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5235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ord 4">
            <a:extLst>
              <a:ext uri="{FF2B5EF4-FFF2-40B4-BE49-F238E27FC236}">
                <a16:creationId xmlns:a16="http://schemas.microsoft.com/office/drawing/2014/main" id="{1BB7E008-6E5F-0B49-B765-A12E53CE239B}"/>
              </a:ext>
            </a:extLst>
          </p:cNvPr>
          <p:cNvSpPr/>
          <p:nvPr userDrawn="1"/>
        </p:nvSpPr>
        <p:spPr>
          <a:xfrm rot="6739222">
            <a:off x="-1302763" y="2977977"/>
            <a:ext cx="6681883" cy="6681883"/>
          </a:xfrm>
          <a:prstGeom prst="chord">
            <a:avLst/>
          </a:prstGeom>
          <a:gradFill flip="none" rotWithShape="1">
            <a:gsLst>
              <a:gs pos="0">
                <a:srgbClr val="6DC8EC">
                  <a:tint val="44500"/>
                  <a:satMod val="160000"/>
                </a:srgbClr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Chord 26">
            <a:extLst>
              <a:ext uri="{FF2B5EF4-FFF2-40B4-BE49-F238E27FC236}">
                <a16:creationId xmlns:a16="http://schemas.microsoft.com/office/drawing/2014/main" id="{7BF89A32-6E7D-F14A-B872-39826B7B4ECE}"/>
              </a:ext>
            </a:extLst>
          </p:cNvPr>
          <p:cNvSpPr/>
          <p:nvPr userDrawn="1"/>
        </p:nvSpPr>
        <p:spPr>
          <a:xfrm rot="12100042">
            <a:off x="-3082516" y="-1202972"/>
            <a:ext cx="6681883" cy="6681883"/>
          </a:xfrm>
          <a:prstGeom prst="chord">
            <a:avLst/>
          </a:prstGeom>
          <a:gradFill flip="none" rotWithShape="1">
            <a:gsLst>
              <a:gs pos="0">
                <a:srgbClr val="6DC8EC">
                  <a:tint val="44500"/>
                  <a:satMod val="160000"/>
                </a:srgbClr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B3B49D5-2197-7147-A935-435192923C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90189" y="3051819"/>
            <a:ext cx="3659128" cy="23896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7073B23-6E20-994E-BCF7-983352C19C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0187" y="2169317"/>
            <a:ext cx="3659128" cy="9012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7743126-B0CB-9349-83A6-F342FC1A41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3251" y="2169318"/>
            <a:ext cx="5473700" cy="2720689"/>
          </a:xfrm>
          <a:prstGeom prst="rect">
            <a:avLst/>
          </a:prstGeom>
          <a:effectLst>
            <a:outerShdw blurRad="508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AE339FC2-8993-0242-B82A-CEA6F7BFE2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0189" y="914252"/>
            <a:ext cx="3756747" cy="11776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3733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Product Name</a:t>
            </a:r>
          </a:p>
        </p:txBody>
      </p:sp>
    </p:spTree>
    <p:extLst>
      <p:ext uri="{BB962C8B-B14F-4D97-AF65-F5344CB8AC3E}">
        <p14:creationId xmlns:p14="http://schemas.microsoft.com/office/powerpoint/2010/main" val="45871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3263513"/>
            <a:ext cx="5392299" cy="276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26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9E49A67-3315-AE41-A7F8-382950DA3D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335715"/>
            <a:ext cx="5392301" cy="946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B3B49D5-2197-7147-A935-435192923C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7491" y="3255132"/>
            <a:ext cx="2621280" cy="2766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7073B23-6E20-994E-BCF7-983352C19C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7488" y="2327333"/>
            <a:ext cx="2621280" cy="9465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417207B3-3099-9D47-8CB1-B2EBA9AA36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2531" y="3255133"/>
            <a:ext cx="2621280" cy="27661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9DED7DC2-2D0D-6B48-A39D-8E4508E293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42528" y="2327335"/>
            <a:ext cx="2621280" cy="946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8C0244BA-F08B-DF4F-B5E0-4F403A7BD4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75911" y="1199297"/>
            <a:ext cx="4507708" cy="78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B6E83EDB-81A2-1B4C-9337-4B43F6B14F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75910" y="430795"/>
            <a:ext cx="4474463" cy="7872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DD3805BD-1698-6547-BF09-F2135D038B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1909" y="759559"/>
            <a:ext cx="4794376" cy="784375"/>
          </a:xfrm>
          <a:prstGeom prst="rect">
            <a:avLst/>
          </a:prstGeom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9E49A67-3315-AE41-A7F8-382950DA3D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7471"/>
            <a:ext cx="10972803" cy="7127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938133D-18AF-634A-BD3C-48E6229B2DD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09600" y="1231903"/>
            <a:ext cx="10972800" cy="486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87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911A62E-7B71-9148-94C5-B660CC8A7036}"/>
              </a:ext>
            </a:extLst>
          </p:cNvPr>
          <p:cNvGrpSpPr/>
          <p:nvPr userDrawn="1"/>
        </p:nvGrpSpPr>
        <p:grpSpPr>
          <a:xfrm>
            <a:off x="609604" y="1950721"/>
            <a:ext cx="10972797" cy="4251147"/>
            <a:chOff x="457202" y="1371599"/>
            <a:chExt cx="8229598" cy="3279801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C5A9BB02-BCF0-0F4D-815F-5AA18E6B2541}"/>
                </a:ext>
              </a:extLst>
            </p:cNvPr>
            <p:cNvSpPr/>
            <p:nvPr/>
          </p:nvSpPr>
          <p:spPr>
            <a:xfrm>
              <a:off x="2566263" y="1374398"/>
              <a:ext cx="1904087" cy="3277002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50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A457C06D-AA9A-7147-916E-14DA3AB89576}"/>
                </a:ext>
              </a:extLst>
            </p:cNvPr>
            <p:cNvSpPr/>
            <p:nvPr/>
          </p:nvSpPr>
          <p:spPr>
            <a:xfrm>
              <a:off x="457202" y="1374398"/>
              <a:ext cx="1904087" cy="3277002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50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642691BF-76F3-9042-BB5D-A2F3CEAE899E}"/>
                </a:ext>
              </a:extLst>
            </p:cNvPr>
            <p:cNvSpPr/>
            <p:nvPr/>
          </p:nvSpPr>
          <p:spPr>
            <a:xfrm>
              <a:off x="6782713" y="1371599"/>
              <a:ext cx="1904087" cy="3277002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50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E344FCB5-8C72-9A40-B246-50B000846C26}"/>
                </a:ext>
              </a:extLst>
            </p:cNvPr>
            <p:cNvSpPr/>
            <p:nvPr/>
          </p:nvSpPr>
          <p:spPr>
            <a:xfrm>
              <a:off x="4673653" y="1371599"/>
              <a:ext cx="1904087" cy="3277002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50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</p:grp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C7FC77A-CDA3-FD4D-A7E2-70F2BF627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476" y="1886532"/>
            <a:ext cx="573725" cy="612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2400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1DF8B6A2-CB42-B34C-9180-6050FCE158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926" y="3034791"/>
            <a:ext cx="2465319" cy="242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59A67E97-DA53-5C4D-9994-162AE670AB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5920" y="2505279"/>
            <a:ext cx="2465319" cy="5482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AE51BF9E-FD5A-6943-8E46-539D8187E9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0385" y="5477791"/>
            <a:ext cx="2465319" cy="5482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5886AB3A-EB1D-D64E-876A-BFB09F09B0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54088" y="1889764"/>
            <a:ext cx="573725" cy="612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2400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A9EA5B7C-04AE-B545-9493-55D6B7D0AA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54537" y="3035808"/>
            <a:ext cx="2465319" cy="242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F93D52EB-89A4-E84A-9B19-C9AB1B62CE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54534" y="2498963"/>
            <a:ext cx="2465319" cy="5482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40701CDD-754C-2348-9AE3-B00E57560ED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8995" y="5471471"/>
            <a:ext cx="2465319" cy="5482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18E5A387-11FF-B242-9664-BAF6DEE67C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0328" y="1885700"/>
            <a:ext cx="573725" cy="612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2400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7" name="Text Placeholder 6">
            <a:extLst>
              <a:ext uri="{FF2B5EF4-FFF2-40B4-BE49-F238E27FC236}">
                <a16:creationId xmlns:a16="http://schemas.microsoft.com/office/drawing/2014/main" id="{E5925169-8216-DE42-9844-44CACF13FD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50775" y="3031744"/>
            <a:ext cx="2465319" cy="242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E15C4150-EA7E-C64B-847F-5600881E808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0773" y="2494899"/>
            <a:ext cx="2465319" cy="5482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036094D6-B7B5-C849-89CD-C442100072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45232" y="5467407"/>
            <a:ext cx="2465319" cy="5482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0" name="Text Placeholder 6">
            <a:extLst>
              <a:ext uri="{FF2B5EF4-FFF2-40B4-BE49-F238E27FC236}">
                <a16:creationId xmlns:a16="http://schemas.microsoft.com/office/drawing/2014/main" id="{D167F3F6-3D79-D74E-8315-30888E80C7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84644" y="1889764"/>
            <a:ext cx="573725" cy="612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2400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8333F82F-F859-7743-A1D4-FE99DAB0C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85091" y="3035808"/>
            <a:ext cx="2465319" cy="242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24C80F6A-23FD-3E4F-B943-1C7FC83A871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85089" y="2499363"/>
            <a:ext cx="2465319" cy="5482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CB8C57CB-BEC1-4F41-815E-C4158C42D28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79550" y="5463343"/>
            <a:ext cx="2465319" cy="5482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0B9A3B71-EC7A-4C42-8D6D-0F22BC3FFA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6" y="184463"/>
            <a:ext cx="10972801" cy="1339540"/>
          </a:xfrm>
        </p:spPr>
        <p:txBody>
          <a:bodyPr wrap="square" tIns="182880" bIns="182880"/>
          <a:lstStyle/>
          <a:p>
            <a:r>
              <a:rPr lang="en-US"/>
              <a:t>(Challenges)</a:t>
            </a:r>
          </a:p>
        </p:txBody>
      </p:sp>
    </p:spTree>
    <p:extLst>
      <p:ext uri="{BB962C8B-B14F-4D97-AF65-F5344CB8AC3E}">
        <p14:creationId xmlns:p14="http://schemas.microsoft.com/office/powerpoint/2010/main" val="148186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B6A17EE-A115-5447-A1EC-C7C10B142BF1}"/>
              </a:ext>
            </a:extLst>
          </p:cNvPr>
          <p:cNvGrpSpPr/>
          <p:nvPr userDrawn="1"/>
        </p:nvGrpSpPr>
        <p:grpSpPr>
          <a:xfrm>
            <a:off x="609604" y="1648998"/>
            <a:ext cx="10972797" cy="4552873"/>
            <a:chOff x="457201" y="1236746"/>
            <a:chExt cx="8229598" cy="3414655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1A6AEBC-5C08-324F-94EB-34168BF55566}"/>
                </a:ext>
              </a:extLst>
            </p:cNvPr>
            <p:cNvSpPr/>
            <p:nvPr userDrawn="1"/>
          </p:nvSpPr>
          <p:spPr>
            <a:xfrm>
              <a:off x="6125203" y="1236746"/>
              <a:ext cx="2561596" cy="3414655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50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222662A4-7F98-BF4F-89F3-387619393096}"/>
                </a:ext>
              </a:extLst>
            </p:cNvPr>
            <p:cNvSpPr/>
            <p:nvPr userDrawn="1"/>
          </p:nvSpPr>
          <p:spPr>
            <a:xfrm>
              <a:off x="3294552" y="1236746"/>
              <a:ext cx="2561596" cy="3414655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50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D494B285-CBF9-384E-93AB-266DBCB621DD}"/>
                </a:ext>
              </a:extLst>
            </p:cNvPr>
            <p:cNvSpPr/>
            <p:nvPr userDrawn="1"/>
          </p:nvSpPr>
          <p:spPr>
            <a:xfrm>
              <a:off x="457201" y="1236746"/>
              <a:ext cx="2561596" cy="3414655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50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</p:grp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1DF8B6A2-CB42-B34C-9180-6050FCE158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7052" y="2928819"/>
            <a:ext cx="3127261" cy="3130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731466" indent="-731466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731466" indent="-731466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731466" indent="-731466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59A67E97-DA53-5C4D-9994-162AE670AB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7054" y="1733496"/>
            <a:ext cx="2465319" cy="85120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67E7B0A3-0628-E448-972E-8748395FE6C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07096" y="2924755"/>
            <a:ext cx="3127261" cy="3130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731466" indent="-731466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731466" indent="-731466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731466" indent="-731466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0A92DDBB-8D92-B54D-840F-62D0CF093B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07098" y="1729432"/>
            <a:ext cx="2465319" cy="85120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186AC0B0-E438-C947-9086-D5BF14E4DB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98472" y="2908499"/>
            <a:ext cx="3127261" cy="3130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731466" indent="-731466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731466" indent="-731466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731466" indent="-731466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BE63101B-18DA-0144-B659-9172EF8831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8474" y="1713176"/>
            <a:ext cx="2465319" cy="85120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 tIns="182880" bIns="182880"/>
          <a:lstStyle/>
          <a:p>
            <a:r>
              <a:rPr lang="en-US"/>
              <a:t>(Challenges)</a:t>
            </a:r>
          </a:p>
        </p:txBody>
      </p:sp>
    </p:spTree>
    <p:extLst>
      <p:ext uri="{BB962C8B-B14F-4D97-AF65-F5344CB8AC3E}">
        <p14:creationId xmlns:p14="http://schemas.microsoft.com/office/powerpoint/2010/main" val="173579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1AC3B91-0422-B849-A658-AC3E9DFFFF0D}"/>
              </a:ext>
            </a:extLst>
          </p:cNvPr>
          <p:cNvGrpSpPr/>
          <p:nvPr userDrawn="1"/>
        </p:nvGrpSpPr>
        <p:grpSpPr>
          <a:xfrm>
            <a:off x="4292593" y="1825004"/>
            <a:ext cx="3611043" cy="3609568"/>
            <a:chOff x="3219443" y="1368753"/>
            <a:chExt cx="2708282" cy="2707176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B141A71F-C694-884A-8B6B-8CE666041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20410" y="1368753"/>
              <a:ext cx="1481869" cy="1481870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B5B20449-CBB0-174C-A47E-F04A20B89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445856" y="1863193"/>
              <a:ext cx="1481870" cy="1481869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CB10A53A-F77E-C045-900A-C47872E6B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3947641" y="2594059"/>
              <a:ext cx="1481869" cy="148187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B9CA6BC-D344-8640-9A47-6A67618E6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3219443" y="2096138"/>
              <a:ext cx="1481870" cy="148186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3993C09-FA34-BA43-97D3-3E380FD0D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24346" y="2377000"/>
              <a:ext cx="694672" cy="69467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921BD19-3930-D544-BBE9-2416DF4249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279" y="2301736"/>
            <a:ext cx="3659536" cy="86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7D53C50B-C463-5D47-B29F-1FFB653290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275" y="1825004"/>
            <a:ext cx="3659540" cy="49550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2000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1. Lorem Ipsum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CF78D6A-1EC7-CA48-BB75-B7020707A5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73275" y="1327249"/>
            <a:ext cx="3659536" cy="5771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3EF406C-4807-D342-9544-BDF0E05E40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5176" y="4740672"/>
            <a:ext cx="3659536" cy="915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C96359DB-969A-C448-88D9-4228410109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15175" y="4263940"/>
            <a:ext cx="3659540" cy="49550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2000" b="1">
                <a:solidFill>
                  <a:srgbClr val="008F8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2. Lorem Ipsum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45CD228C-3F8F-EA40-8706-483B1DBB03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5172" y="3766185"/>
            <a:ext cx="3659536" cy="5771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6FEA05C4-4117-BE47-9D67-D18C6CE91E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51597" y="5478600"/>
            <a:ext cx="3659536" cy="915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12A45440-A3CD-2343-B124-1646919262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1595" y="5001868"/>
            <a:ext cx="3659540" cy="49550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2000" b="1">
                <a:solidFill>
                  <a:srgbClr val="6DC8E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3. Lorem Ipsum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A206A0E5-D815-AB48-8C4F-FD462AE9FB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51593" y="4504113"/>
            <a:ext cx="3659536" cy="5771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80799DC1-1FFA-FA4A-86A8-83419BD414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7507" y="3246993"/>
            <a:ext cx="3659536" cy="915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27B2EF-0F53-2F4D-8211-08A6F13225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03" y="2770261"/>
            <a:ext cx="3659540" cy="49550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2000" b="1">
                <a:solidFill>
                  <a:srgbClr val="9270C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4. Lorem Ipsum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07DBD28B-3535-4242-89D6-5E208ABA0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03" y="2272506"/>
            <a:ext cx="3659536" cy="5771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8A4D89C-15C6-8B4B-8531-1D59C58FD5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8900000">
            <a:off x="5154974" y="2372696"/>
            <a:ext cx="1647929" cy="4955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6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CB285F7C-76A7-0448-812E-CE853B3C7A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2700000">
            <a:off x="6248934" y="3245600"/>
            <a:ext cx="1647929" cy="4955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6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72E75338-496D-5C42-B71E-EB93B06FD4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2700000">
            <a:off x="4316849" y="3483732"/>
            <a:ext cx="1528563" cy="4955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6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5D500ADE-B558-004D-81F8-71B711EA18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8900000">
            <a:off x="5399431" y="4425541"/>
            <a:ext cx="1606268" cy="4955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6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71802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E350FD46-4A02-4943-A0CC-AA62BCDE8D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8477" y="1305223"/>
            <a:ext cx="1238947" cy="507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067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Corporate Objectives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22922254-D92F-D644-B5FA-B76422C16B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73825" y="1969595"/>
            <a:ext cx="1238947" cy="507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067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Executive Objectives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0ADCA03D-B77C-3449-A339-F6AF063338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164189" y="2758727"/>
            <a:ext cx="1238947" cy="507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067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IT Initiatives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ED63B8EB-9D61-7D45-B432-69E861AF4A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488876" y="3412143"/>
            <a:ext cx="1135853" cy="507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067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Challenges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CEECB4E1-EF62-2149-B68B-A7DD501A8A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936428" y="4231315"/>
            <a:ext cx="688305" cy="507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067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Value Paths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F8F2B0F-B2F3-1846-8C58-62ECC4700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7471"/>
            <a:ext cx="10972803" cy="7127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AAD41C-384B-314B-A2B3-309CD09BCCC9}"/>
              </a:ext>
            </a:extLst>
          </p:cNvPr>
          <p:cNvGrpSpPr/>
          <p:nvPr/>
        </p:nvGrpSpPr>
        <p:grpSpPr>
          <a:xfrm>
            <a:off x="7366024" y="1235631"/>
            <a:ext cx="3730909" cy="3658944"/>
            <a:chOff x="5319132" y="-231540"/>
            <a:chExt cx="6563955" cy="455371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2F69996-CF6D-E14E-8DD0-BAB6C05B934A}"/>
                </a:ext>
              </a:extLst>
            </p:cNvPr>
            <p:cNvGrpSpPr/>
            <p:nvPr/>
          </p:nvGrpSpPr>
          <p:grpSpPr>
            <a:xfrm>
              <a:off x="5319132" y="-230769"/>
              <a:ext cx="4594729" cy="4552939"/>
              <a:chOff x="5319132" y="-230769"/>
              <a:chExt cx="4594729" cy="4552939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C809092-5375-C94E-979B-AC94BA386D19}"/>
                  </a:ext>
                </a:extLst>
              </p:cNvPr>
              <p:cNvGrpSpPr/>
              <p:nvPr/>
            </p:nvGrpSpPr>
            <p:grpSpPr>
              <a:xfrm>
                <a:off x="5319132" y="2527142"/>
                <a:ext cx="4594729" cy="1795028"/>
                <a:chOff x="4460488" y="2330395"/>
                <a:chExt cx="9600927" cy="2813105"/>
              </a:xfrm>
            </p:grpSpPr>
            <p:sp>
              <p:nvSpPr>
                <p:cNvPr id="46" name="Right Triangle 45">
                  <a:extLst>
                    <a:ext uri="{FF2B5EF4-FFF2-40B4-BE49-F238E27FC236}">
                      <a16:creationId xmlns:a16="http://schemas.microsoft.com/office/drawing/2014/main" id="{6278C6DA-8031-D445-908E-6B0C28279248}"/>
                    </a:ext>
                  </a:extLst>
                </p:cNvPr>
                <p:cNvSpPr/>
                <p:nvPr/>
              </p:nvSpPr>
              <p:spPr>
                <a:xfrm flipH="1">
                  <a:off x="4460488" y="3771900"/>
                  <a:ext cx="1371600" cy="1371600"/>
                </a:xfrm>
                <a:prstGeom prst="rtTriangle">
                  <a:avLst/>
                </a:prstGeom>
                <a:solidFill>
                  <a:srgbClr val="0052CC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2400" err="1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DB04FE8-8B98-9049-AC0F-782C292D24BD}"/>
                    </a:ext>
                  </a:extLst>
                </p:cNvPr>
                <p:cNvSpPr/>
                <p:nvPr/>
              </p:nvSpPr>
              <p:spPr>
                <a:xfrm>
                  <a:off x="5832089" y="3771900"/>
                  <a:ext cx="8229326" cy="1371600"/>
                </a:xfrm>
                <a:prstGeom prst="rect">
                  <a:avLst/>
                </a:prstGeom>
                <a:solidFill>
                  <a:srgbClr val="0052CC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2400" err="1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48" name="Right Triangle 47">
                  <a:extLst>
                    <a:ext uri="{FF2B5EF4-FFF2-40B4-BE49-F238E27FC236}">
                      <a16:creationId xmlns:a16="http://schemas.microsoft.com/office/drawing/2014/main" id="{BF105FAD-D4F6-574F-876F-0DBE3B70797C}"/>
                    </a:ext>
                  </a:extLst>
                </p:cNvPr>
                <p:cNvSpPr/>
                <p:nvPr/>
              </p:nvSpPr>
              <p:spPr>
                <a:xfrm flipH="1">
                  <a:off x="5832089" y="2330395"/>
                  <a:ext cx="1371601" cy="1371601"/>
                </a:xfrm>
                <a:prstGeom prst="rtTriangle">
                  <a:avLst/>
                </a:prstGeom>
                <a:solidFill>
                  <a:srgbClr val="008F89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2400" err="1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C9EB11B3-16FB-B44B-8546-3217CBF98B87}"/>
                    </a:ext>
                  </a:extLst>
                </p:cNvPr>
                <p:cNvSpPr/>
                <p:nvPr/>
              </p:nvSpPr>
              <p:spPr>
                <a:xfrm>
                  <a:off x="7203688" y="2330397"/>
                  <a:ext cx="6600524" cy="1371602"/>
                </a:xfrm>
                <a:prstGeom prst="rect">
                  <a:avLst/>
                </a:prstGeom>
                <a:solidFill>
                  <a:srgbClr val="008F89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2400" err="1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752E552F-1728-0946-A40C-1E820917BC0D}"/>
                  </a:ext>
                </a:extLst>
              </p:cNvPr>
              <p:cNvSpPr/>
              <p:nvPr/>
            </p:nvSpPr>
            <p:spPr>
              <a:xfrm flipH="1">
                <a:off x="6631949" y="1607324"/>
                <a:ext cx="656409" cy="875212"/>
              </a:xfrm>
              <a:prstGeom prst="rtTriangle">
                <a:avLst/>
              </a:prstGeom>
              <a:solidFill>
                <a:srgbClr val="38D067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93B7A42-E1A1-C44C-A5DD-66EB8A71C5D4}"/>
                  </a:ext>
                </a:extLst>
              </p:cNvPr>
              <p:cNvSpPr/>
              <p:nvPr/>
            </p:nvSpPr>
            <p:spPr>
              <a:xfrm>
                <a:off x="7288357" y="1607325"/>
                <a:ext cx="2502413" cy="875213"/>
              </a:xfrm>
              <a:prstGeom prst="rect">
                <a:avLst/>
              </a:prstGeom>
              <a:solidFill>
                <a:srgbClr val="38D067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3" name="Right Triangle 42">
                <a:extLst>
                  <a:ext uri="{FF2B5EF4-FFF2-40B4-BE49-F238E27FC236}">
                    <a16:creationId xmlns:a16="http://schemas.microsoft.com/office/drawing/2014/main" id="{2A2C81B5-238F-4543-8184-809A614FCD22}"/>
                  </a:ext>
                </a:extLst>
              </p:cNvPr>
              <p:cNvSpPr/>
              <p:nvPr/>
            </p:nvSpPr>
            <p:spPr>
              <a:xfrm flipH="1">
                <a:off x="7288357" y="687505"/>
                <a:ext cx="656409" cy="875212"/>
              </a:xfrm>
              <a:prstGeom prst="rtTriangle">
                <a:avLst/>
              </a:prstGeom>
              <a:solidFill>
                <a:srgbClr val="6DC8EC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A8AF62D-D875-2D48-A1DD-CADAB7CA83B2}"/>
                  </a:ext>
                </a:extLst>
              </p:cNvPr>
              <p:cNvSpPr/>
              <p:nvPr/>
            </p:nvSpPr>
            <p:spPr>
              <a:xfrm>
                <a:off x="7944764" y="687506"/>
                <a:ext cx="1199235" cy="875212"/>
              </a:xfrm>
              <a:prstGeom prst="rect">
                <a:avLst/>
              </a:prstGeom>
              <a:solidFill>
                <a:srgbClr val="6DC8EC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5" name="Right Triangle 44">
                <a:extLst>
                  <a:ext uri="{FF2B5EF4-FFF2-40B4-BE49-F238E27FC236}">
                    <a16:creationId xmlns:a16="http://schemas.microsoft.com/office/drawing/2014/main" id="{E8506F44-CEB6-0D4C-AACE-D79F66F89CFB}"/>
                  </a:ext>
                </a:extLst>
              </p:cNvPr>
              <p:cNvSpPr/>
              <p:nvPr/>
            </p:nvSpPr>
            <p:spPr>
              <a:xfrm flipH="1">
                <a:off x="7944765" y="-230769"/>
                <a:ext cx="656409" cy="875212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err="1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3F5ED27-8B9A-FC45-8277-21CFB7D62DD0}"/>
                </a:ext>
              </a:extLst>
            </p:cNvPr>
            <p:cNvGrpSpPr/>
            <p:nvPr/>
          </p:nvGrpSpPr>
          <p:grpSpPr>
            <a:xfrm flipH="1">
              <a:off x="8601045" y="-231540"/>
              <a:ext cx="3282042" cy="4552939"/>
              <a:chOff x="5319132" y="-230769"/>
              <a:chExt cx="3282042" cy="455293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D07CC2C-4D19-2446-AF89-406370EA933E}"/>
                  </a:ext>
                </a:extLst>
              </p:cNvPr>
              <p:cNvGrpSpPr/>
              <p:nvPr/>
            </p:nvGrpSpPr>
            <p:grpSpPr>
              <a:xfrm>
                <a:off x="5319132" y="2527142"/>
                <a:ext cx="2241395" cy="1795028"/>
                <a:chOff x="4460488" y="2330395"/>
                <a:chExt cx="4683512" cy="2813105"/>
              </a:xfrm>
            </p:grpSpPr>
            <p:sp>
              <p:nvSpPr>
                <p:cNvPr id="36" name="Right Triangle 35">
                  <a:extLst>
                    <a:ext uri="{FF2B5EF4-FFF2-40B4-BE49-F238E27FC236}">
                      <a16:creationId xmlns:a16="http://schemas.microsoft.com/office/drawing/2014/main" id="{15E5D762-C31F-EC46-94AA-FB01A083A5CF}"/>
                    </a:ext>
                  </a:extLst>
                </p:cNvPr>
                <p:cNvSpPr/>
                <p:nvPr/>
              </p:nvSpPr>
              <p:spPr>
                <a:xfrm flipH="1">
                  <a:off x="4460488" y="3771900"/>
                  <a:ext cx="1371600" cy="1371600"/>
                </a:xfrm>
                <a:prstGeom prst="rtTriangle">
                  <a:avLst/>
                </a:prstGeom>
                <a:solidFill>
                  <a:srgbClr val="0052CC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2400" err="1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F9EF243-62DC-4D47-9793-57F9C9F6FCB5}"/>
                    </a:ext>
                  </a:extLst>
                </p:cNvPr>
                <p:cNvSpPr/>
                <p:nvPr/>
              </p:nvSpPr>
              <p:spPr>
                <a:xfrm>
                  <a:off x="5832088" y="3771900"/>
                  <a:ext cx="3311912" cy="1371600"/>
                </a:xfrm>
                <a:prstGeom prst="rect">
                  <a:avLst/>
                </a:prstGeom>
                <a:solidFill>
                  <a:srgbClr val="0052CC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2400" err="1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38" name="Right Triangle 37">
                  <a:extLst>
                    <a:ext uri="{FF2B5EF4-FFF2-40B4-BE49-F238E27FC236}">
                      <a16:creationId xmlns:a16="http://schemas.microsoft.com/office/drawing/2014/main" id="{1620E3A4-8AB0-9E4B-A40D-3F45376C21E5}"/>
                    </a:ext>
                  </a:extLst>
                </p:cNvPr>
                <p:cNvSpPr/>
                <p:nvPr/>
              </p:nvSpPr>
              <p:spPr>
                <a:xfrm flipH="1">
                  <a:off x="5832089" y="2330395"/>
                  <a:ext cx="1371601" cy="1371601"/>
                </a:xfrm>
                <a:prstGeom prst="rtTriangle">
                  <a:avLst/>
                </a:prstGeom>
                <a:solidFill>
                  <a:srgbClr val="008F89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2400" err="1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A7FCD76-E0D4-3040-8A17-DEB8C15F8531}"/>
                    </a:ext>
                  </a:extLst>
                </p:cNvPr>
                <p:cNvSpPr/>
                <p:nvPr/>
              </p:nvSpPr>
              <p:spPr>
                <a:xfrm>
                  <a:off x="7203688" y="2330397"/>
                  <a:ext cx="1940312" cy="1371601"/>
                </a:xfrm>
                <a:prstGeom prst="rect">
                  <a:avLst/>
                </a:prstGeom>
                <a:solidFill>
                  <a:srgbClr val="008F89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2400" err="1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DDDF7A51-5E63-9345-92D8-066545BFCAC0}"/>
                  </a:ext>
                </a:extLst>
              </p:cNvPr>
              <p:cNvSpPr/>
              <p:nvPr/>
            </p:nvSpPr>
            <p:spPr>
              <a:xfrm flipH="1">
                <a:off x="6631949" y="1607324"/>
                <a:ext cx="656409" cy="875212"/>
              </a:xfrm>
              <a:prstGeom prst="rtTriangle">
                <a:avLst/>
              </a:prstGeom>
              <a:solidFill>
                <a:srgbClr val="38D067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A87FAE-B142-7240-A51C-0CF156CC3474}"/>
                  </a:ext>
                </a:extLst>
              </p:cNvPr>
              <p:cNvSpPr/>
              <p:nvPr/>
            </p:nvSpPr>
            <p:spPr>
              <a:xfrm>
                <a:off x="7288357" y="1607325"/>
                <a:ext cx="272170" cy="875212"/>
              </a:xfrm>
              <a:prstGeom prst="rect">
                <a:avLst/>
              </a:prstGeom>
              <a:solidFill>
                <a:srgbClr val="38D067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3" name="Right Triangle 32">
                <a:extLst>
                  <a:ext uri="{FF2B5EF4-FFF2-40B4-BE49-F238E27FC236}">
                    <a16:creationId xmlns:a16="http://schemas.microsoft.com/office/drawing/2014/main" id="{2D6C90D4-F0E8-AA49-9E19-C1F71CFFFD71}"/>
                  </a:ext>
                </a:extLst>
              </p:cNvPr>
              <p:cNvSpPr/>
              <p:nvPr/>
            </p:nvSpPr>
            <p:spPr>
              <a:xfrm flipH="1">
                <a:off x="7288357" y="687505"/>
                <a:ext cx="656409" cy="875212"/>
              </a:xfrm>
              <a:prstGeom prst="rtTriangle">
                <a:avLst/>
              </a:prstGeom>
              <a:solidFill>
                <a:srgbClr val="6DC8EC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65FBC63-B163-6B45-812A-A7E96664287B}"/>
                  </a:ext>
                </a:extLst>
              </p:cNvPr>
              <p:cNvSpPr/>
              <p:nvPr/>
            </p:nvSpPr>
            <p:spPr>
              <a:xfrm>
                <a:off x="7944765" y="687506"/>
                <a:ext cx="272170" cy="875212"/>
              </a:xfrm>
              <a:prstGeom prst="rect">
                <a:avLst/>
              </a:prstGeom>
              <a:solidFill>
                <a:srgbClr val="6DC8EC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5" name="Right Triangle 34">
                <a:extLst>
                  <a:ext uri="{FF2B5EF4-FFF2-40B4-BE49-F238E27FC236}">
                    <a16:creationId xmlns:a16="http://schemas.microsoft.com/office/drawing/2014/main" id="{DAE16012-7A02-B24F-A331-51880C9E2B5F}"/>
                  </a:ext>
                </a:extLst>
              </p:cNvPr>
              <p:cNvSpPr/>
              <p:nvPr/>
            </p:nvSpPr>
            <p:spPr>
              <a:xfrm flipH="1">
                <a:off x="7944765" y="-230769"/>
                <a:ext cx="656409" cy="875212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err="1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378028D-D827-EC46-9199-DCA09875EE38}"/>
              </a:ext>
            </a:extLst>
          </p:cNvPr>
          <p:cNvSpPr/>
          <p:nvPr userDrawn="1"/>
        </p:nvSpPr>
        <p:spPr>
          <a:xfrm flipH="1">
            <a:off x="6839732" y="4930124"/>
            <a:ext cx="526293" cy="1076669"/>
          </a:xfrm>
          <a:prstGeom prst="rtTriangle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E9735E1-FB8D-9A47-96B6-30546450866C}"/>
              </a:ext>
            </a:extLst>
          </p:cNvPr>
          <p:cNvSpPr/>
          <p:nvPr/>
        </p:nvSpPr>
        <p:spPr>
          <a:xfrm>
            <a:off x="11105508" y="4929176"/>
            <a:ext cx="526293" cy="1076669"/>
          </a:xfrm>
          <a:prstGeom prst="rtTriangle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CC266A-393E-9643-BEBB-6059642D5E50}"/>
              </a:ext>
            </a:extLst>
          </p:cNvPr>
          <p:cNvSpPr/>
          <p:nvPr/>
        </p:nvSpPr>
        <p:spPr>
          <a:xfrm flipH="1">
            <a:off x="7366024" y="4929176"/>
            <a:ext cx="3739480" cy="107666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27A2F4-5CFD-8F45-A681-EAA60D5CF413}"/>
              </a:ext>
            </a:extLst>
          </p:cNvPr>
          <p:cNvCxnSpPr>
            <a:cxnSpLocks/>
            <a:endCxn id="35" idx="1"/>
          </p:cNvCxnSpPr>
          <p:nvPr/>
        </p:nvCxnSpPr>
        <p:spPr>
          <a:xfrm flipH="1" flipV="1">
            <a:off x="9231443" y="1587253"/>
            <a:ext cx="34864" cy="3337347"/>
          </a:xfrm>
          <a:prstGeom prst="straightConnector1">
            <a:avLst/>
          </a:prstGeom>
          <a:ln w="19050">
            <a:solidFill>
              <a:schemeClr val="bg1"/>
            </a:solidFill>
            <a:prstDash val="sys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BA1F79C5-580F-2641-A246-8408C0F0513F}"/>
              </a:ext>
            </a:extLst>
          </p:cNvPr>
          <p:cNvSpPr/>
          <p:nvPr/>
        </p:nvSpPr>
        <p:spPr>
          <a:xfrm>
            <a:off x="625335" y="1157767"/>
            <a:ext cx="216908" cy="2169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6F4755D-8F64-D34C-A7FE-3B66DB5ADB31}"/>
              </a:ext>
            </a:extLst>
          </p:cNvPr>
          <p:cNvSpPr/>
          <p:nvPr/>
        </p:nvSpPr>
        <p:spPr>
          <a:xfrm>
            <a:off x="622443" y="2041415"/>
            <a:ext cx="216908" cy="216908"/>
          </a:xfrm>
          <a:prstGeom prst="ellipse">
            <a:avLst/>
          </a:prstGeom>
          <a:solidFill>
            <a:srgbClr val="6DC8EC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986755-BAB5-AF40-9F8C-5C64801DF6ED}"/>
              </a:ext>
            </a:extLst>
          </p:cNvPr>
          <p:cNvSpPr/>
          <p:nvPr/>
        </p:nvSpPr>
        <p:spPr>
          <a:xfrm>
            <a:off x="625399" y="3137887"/>
            <a:ext cx="216908" cy="216908"/>
          </a:xfrm>
          <a:prstGeom prst="ellipse">
            <a:avLst/>
          </a:prstGeom>
          <a:solidFill>
            <a:srgbClr val="38D06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97A7CE-E84B-9F4F-A212-96962ECC8422}"/>
              </a:ext>
            </a:extLst>
          </p:cNvPr>
          <p:cNvSpPr/>
          <p:nvPr/>
        </p:nvSpPr>
        <p:spPr>
          <a:xfrm>
            <a:off x="625119" y="4208383"/>
            <a:ext cx="216908" cy="216908"/>
          </a:xfrm>
          <a:prstGeom prst="ellipse">
            <a:avLst/>
          </a:prstGeom>
          <a:solidFill>
            <a:srgbClr val="008F89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80FDE95-CFEC-324F-BC62-86FA860545DA}"/>
              </a:ext>
            </a:extLst>
          </p:cNvPr>
          <p:cNvSpPr/>
          <p:nvPr/>
        </p:nvSpPr>
        <p:spPr>
          <a:xfrm>
            <a:off x="620963" y="5197607"/>
            <a:ext cx="216908" cy="216908"/>
          </a:xfrm>
          <a:prstGeom prst="ellipse">
            <a:avLst/>
          </a:prstGeom>
          <a:solidFill>
            <a:srgbClr val="006A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C6F3BAC4-7B96-9040-B9AF-077B45CCA8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66028" y="5554075"/>
            <a:ext cx="3739477" cy="3284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067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First Last, Title, Company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B38865F-99AE-D246-933A-866BC0279F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66028" y="5007932"/>
            <a:ext cx="3730909" cy="5649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Customer Quote Goes Here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C36AD460-4F21-CB4C-A32C-354EBBC8B43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317" y="1365549"/>
            <a:ext cx="6456707" cy="4998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243823">
              <a:lnSpc>
                <a:spcPct val="114000"/>
              </a:lnSpc>
              <a:spcBef>
                <a:spcPts val="267"/>
              </a:spcBef>
              <a:spcAft>
                <a:spcPts val="267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200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Explain Corporate Objectives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33066119-7E11-114B-814C-CB817055FCA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9317" y="1089547"/>
            <a:ext cx="6456707" cy="33138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Corporate Objectives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6339B5CD-6B42-9744-B146-F6DBA82B9C4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8333" y="2246883"/>
            <a:ext cx="6456707" cy="760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-243823">
              <a:lnSpc>
                <a:spcPct val="114000"/>
              </a:lnSpc>
              <a:spcBef>
                <a:spcPts val="267"/>
              </a:spcBef>
              <a:spcAft>
                <a:spcPts val="267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200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Explain Executive Objectives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632BE916-5050-5748-B7D2-AB7F1C45D3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8330" y="1970879"/>
            <a:ext cx="6456707" cy="33138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Executive Objectives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958B6A84-FD89-FB48-B887-D8F16E7406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3828" y="3351132"/>
            <a:ext cx="6456707" cy="731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243823">
              <a:lnSpc>
                <a:spcPct val="114000"/>
              </a:lnSpc>
              <a:spcBef>
                <a:spcPts val="267"/>
              </a:spcBef>
              <a:spcAft>
                <a:spcPts val="267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200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Explain IT Initiatives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21A1A8F6-D72B-0145-8BDA-5C3993881D6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3825" y="3075131"/>
            <a:ext cx="6456707" cy="33138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IT Initiatives</a:t>
            </a:r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7182A31C-D9C1-AA44-8090-5AD781CD73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8333" y="4421856"/>
            <a:ext cx="6094592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267"/>
              </a:spcBef>
              <a:spcAft>
                <a:spcPts val="267"/>
              </a:spcAft>
              <a:buClr>
                <a:schemeClr val="accent3"/>
              </a:buClr>
              <a:buSzPct val="80000"/>
              <a:buNone/>
              <a:defRPr sz="1200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Explain Challenges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B5E0BCE-8118-9A42-9459-34642D62A6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8331" y="4145855"/>
            <a:ext cx="6094592" cy="33138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Challenges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310035CB-C0A8-4546-B89A-3F2D9EF8FDB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9320" y="5403940"/>
            <a:ext cx="582374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267"/>
              </a:spcBef>
              <a:spcAft>
                <a:spcPts val="267"/>
              </a:spcAft>
              <a:buClr>
                <a:schemeClr val="accent3"/>
              </a:buClr>
              <a:buSzPct val="80000"/>
              <a:buNone/>
              <a:defRPr sz="1200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Explain Value Paths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019502E8-035F-1047-9C91-DB701564ADD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9316" y="5127939"/>
            <a:ext cx="5823744" cy="33138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Value Paths</a:t>
            </a:r>
          </a:p>
        </p:txBody>
      </p:sp>
    </p:spTree>
    <p:extLst>
      <p:ext uri="{BB962C8B-B14F-4D97-AF65-F5344CB8AC3E}">
        <p14:creationId xmlns:p14="http://schemas.microsoft.com/office/powerpoint/2010/main" val="52552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480EE4C-DB66-8140-A7A7-5937B6D46DC1}"/>
              </a:ext>
            </a:extLst>
          </p:cNvPr>
          <p:cNvGrpSpPr/>
          <p:nvPr userDrawn="1"/>
        </p:nvGrpSpPr>
        <p:grpSpPr>
          <a:xfrm>
            <a:off x="609606" y="2169045"/>
            <a:ext cx="10972799" cy="4032825"/>
            <a:chOff x="457202" y="1626781"/>
            <a:chExt cx="8229599" cy="3024619"/>
          </a:xfrm>
        </p:grpSpPr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212C6B19-39FE-E742-B761-F45C8639251E}"/>
                </a:ext>
              </a:extLst>
            </p:cNvPr>
            <p:cNvSpPr/>
            <p:nvPr userDrawn="1"/>
          </p:nvSpPr>
          <p:spPr>
            <a:xfrm>
              <a:off x="5840211" y="1626781"/>
              <a:ext cx="2846590" cy="3022038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50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2FF1A49D-6740-544F-A726-CBE41BDC04AD}"/>
                </a:ext>
              </a:extLst>
            </p:cNvPr>
            <p:cNvSpPr/>
            <p:nvPr userDrawn="1"/>
          </p:nvSpPr>
          <p:spPr>
            <a:xfrm>
              <a:off x="2252486" y="1629362"/>
              <a:ext cx="1620805" cy="3022038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50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3C39542F-20D3-3643-835A-43A9483D8E1B}"/>
                </a:ext>
              </a:extLst>
            </p:cNvPr>
            <p:cNvSpPr/>
            <p:nvPr userDrawn="1"/>
          </p:nvSpPr>
          <p:spPr>
            <a:xfrm>
              <a:off x="457202" y="1629362"/>
              <a:ext cx="1620805" cy="3022038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50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E9886D0-0267-4B46-8CEC-A1CDE836B548}"/>
                </a:ext>
              </a:extLst>
            </p:cNvPr>
            <p:cNvSpPr/>
            <p:nvPr userDrawn="1"/>
          </p:nvSpPr>
          <p:spPr>
            <a:xfrm>
              <a:off x="4046348" y="1626781"/>
              <a:ext cx="1620805" cy="3022038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50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</p:grp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1DF8B6A2-CB42-B34C-9180-6050FCE158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924" y="2749207"/>
            <a:ext cx="2097184" cy="3262420"/>
          </a:xfrm>
          <a:prstGeom prst="rect">
            <a:avLst/>
          </a:prstGeom>
        </p:spPr>
        <p:txBody>
          <a:bodyPr>
            <a:normAutofit/>
          </a:bodyPr>
          <a:lstStyle>
            <a:lvl1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59A67E97-DA53-5C4D-9994-162AE670AB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5924" y="2219695"/>
            <a:ext cx="2097185" cy="5482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6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A9EA5B7C-04AE-B545-9493-55D6B7D0AA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57089" y="3743383"/>
            <a:ext cx="2077755" cy="2268244"/>
          </a:xfrm>
          <a:prstGeom prst="rect">
            <a:avLst/>
          </a:prstGeom>
        </p:spPr>
        <p:txBody>
          <a:bodyPr>
            <a:normAutofit/>
          </a:bodyPr>
          <a:lstStyle>
            <a:lvl1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F93D52EB-89A4-E84A-9B19-C9AB1B62CE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57084" y="2908581"/>
            <a:ext cx="2096320" cy="8462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6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7" name="Text Placeholder 6">
            <a:extLst>
              <a:ext uri="{FF2B5EF4-FFF2-40B4-BE49-F238E27FC236}">
                <a16:creationId xmlns:a16="http://schemas.microsoft.com/office/drawing/2014/main" id="{E5925169-8216-DE42-9844-44CACF13FD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41016" y="3743385"/>
            <a:ext cx="2115189" cy="2268243"/>
          </a:xfrm>
          <a:prstGeom prst="rect">
            <a:avLst/>
          </a:prstGeom>
        </p:spPr>
        <p:txBody>
          <a:bodyPr>
            <a:normAutofit/>
          </a:bodyPr>
          <a:lstStyle>
            <a:lvl1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E15C4150-EA7E-C64B-847F-5600881E808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41013" y="2873541"/>
            <a:ext cx="2115192" cy="8812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6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8333F82F-F859-7743-A1D4-FE99DAB0C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15660" y="2555123"/>
            <a:ext cx="3129205" cy="242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None/>
              <a:defRPr sz="1600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23" indent="-243823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0B9A3B71-EC7A-4C42-8D6D-0F22BC3FFA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6" y="184463"/>
            <a:ext cx="10972801" cy="1339540"/>
          </a:xfrm>
        </p:spPr>
        <p:txBody>
          <a:bodyPr wrap="square" tIns="182880" bIns="182880"/>
          <a:lstStyle>
            <a:lvl1pPr algn="l" fontAlgn="auto">
              <a:lnSpc>
                <a:spcPct val="120000"/>
              </a:lnSpc>
              <a:spcAft>
                <a:spcPts val="0"/>
              </a:spcAft>
              <a:defRPr/>
            </a:lvl1pPr>
          </a:lstStyle>
          <a:p>
            <a:pPr algn="l" fontAlgn="auto">
              <a:lnSpc>
                <a:spcPct val="120000"/>
              </a:lnSpc>
              <a:spcAft>
                <a:spcPts val="0"/>
              </a:spcAft>
            </a:pPr>
            <a:r>
              <a:rPr lang="en-US" b="0">
                <a:solidFill>
                  <a:srgbClr val="1E2124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Get Started Today with a Free Trial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70E0EE-1251-C240-804F-4A5BB799A40F}"/>
              </a:ext>
            </a:extLst>
          </p:cNvPr>
          <p:cNvGrpSpPr/>
          <p:nvPr userDrawn="1"/>
        </p:nvGrpSpPr>
        <p:grpSpPr>
          <a:xfrm>
            <a:off x="4457123" y="2295061"/>
            <a:ext cx="528592" cy="528592"/>
            <a:chOff x="3342842" y="1721296"/>
            <a:chExt cx="396444" cy="396444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93600AE-FEB6-CE4C-9E47-F0085AEB3F17}"/>
                </a:ext>
              </a:extLst>
            </p:cNvPr>
            <p:cNvSpPr/>
            <p:nvPr userDrawn="1"/>
          </p:nvSpPr>
          <p:spPr>
            <a:xfrm>
              <a:off x="3342842" y="1721296"/>
              <a:ext cx="396444" cy="39644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400" err="1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88553C2-F313-EE4D-B5FB-343D52099562}"/>
                </a:ext>
              </a:extLst>
            </p:cNvPr>
            <p:cNvGrpSpPr/>
            <p:nvPr userDrawn="1"/>
          </p:nvGrpSpPr>
          <p:grpSpPr>
            <a:xfrm>
              <a:off x="3427492" y="1774532"/>
              <a:ext cx="234092" cy="247443"/>
              <a:chOff x="2145312" y="1236287"/>
              <a:chExt cx="509511" cy="538571"/>
            </a:xfrm>
          </p:grpSpPr>
          <p:sp>
            <p:nvSpPr>
              <p:cNvPr id="126" name="Freeform 714">
                <a:extLst>
                  <a:ext uri="{FF2B5EF4-FFF2-40B4-BE49-F238E27FC236}">
                    <a16:creationId xmlns:a16="http://schemas.microsoft.com/office/drawing/2014/main" id="{E6F38CF6-77C4-D14F-87CD-AF67CA644A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45312" y="1637309"/>
                <a:ext cx="509511" cy="137549"/>
              </a:xfrm>
              <a:custGeom>
                <a:avLst/>
                <a:gdLst>
                  <a:gd name="T0" fmla="*/ 729 w 3649"/>
                  <a:gd name="T1" fmla="*/ 0 h 985"/>
                  <a:gd name="T2" fmla="*/ 2919 w 3649"/>
                  <a:gd name="T3" fmla="*/ 0 h 985"/>
                  <a:gd name="T4" fmla="*/ 3649 w 3649"/>
                  <a:gd name="T5" fmla="*/ 730 h 985"/>
                  <a:gd name="T6" fmla="*/ 3649 w 3649"/>
                  <a:gd name="T7" fmla="*/ 985 h 985"/>
                  <a:gd name="T8" fmla="*/ 0 w 3649"/>
                  <a:gd name="T9" fmla="*/ 985 h 985"/>
                  <a:gd name="T10" fmla="*/ 0 w 3649"/>
                  <a:gd name="T11" fmla="*/ 730 h 985"/>
                  <a:gd name="T12" fmla="*/ 729 w 3649"/>
                  <a:gd name="T13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49" h="985">
                    <a:moveTo>
                      <a:pt x="729" y="0"/>
                    </a:moveTo>
                    <a:cubicBezTo>
                      <a:pt x="2919" y="0"/>
                      <a:pt x="2919" y="0"/>
                      <a:pt x="2919" y="0"/>
                    </a:cubicBezTo>
                    <a:cubicBezTo>
                      <a:pt x="3321" y="0"/>
                      <a:pt x="3649" y="329"/>
                      <a:pt x="3649" y="730"/>
                    </a:cubicBezTo>
                    <a:cubicBezTo>
                      <a:pt x="3649" y="985"/>
                      <a:pt x="3649" y="985"/>
                      <a:pt x="3649" y="985"/>
                    </a:cubicBezTo>
                    <a:cubicBezTo>
                      <a:pt x="0" y="985"/>
                      <a:pt x="0" y="985"/>
                      <a:pt x="0" y="985"/>
                    </a:cubicBezTo>
                    <a:cubicBezTo>
                      <a:pt x="0" y="730"/>
                      <a:pt x="0" y="730"/>
                      <a:pt x="0" y="730"/>
                    </a:cubicBezTo>
                    <a:cubicBezTo>
                      <a:pt x="0" y="329"/>
                      <a:pt x="328" y="0"/>
                      <a:pt x="729" y="0"/>
                    </a:cubicBezTo>
                  </a:path>
                </a:pathLst>
              </a:custGeom>
              <a:solidFill>
                <a:srgbClr val="A4A5A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7" name="Freeform 715">
                <a:extLst>
                  <a:ext uri="{FF2B5EF4-FFF2-40B4-BE49-F238E27FC236}">
                    <a16:creationId xmlns:a16="http://schemas.microsoft.com/office/drawing/2014/main" id="{055E67C1-8796-6047-9F35-5933C66933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78986" y="1637309"/>
                <a:ext cx="104614" cy="137549"/>
              </a:xfrm>
              <a:custGeom>
                <a:avLst/>
                <a:gdLst>
                  <a:gd name="T0" fmla="*/ 0 w 54"/>
                  <a:gd name="T1" fmla="*/ 0 h 71"/>
                  <a:gd name="T2" fmla="*/ 6 w 54"/>
                  <a:gd name="T3" fmla="*/ 0 h 71"/>
                  <a:gd name="T4" fmla="*/ 54 w 54"/>
                  <a:gd name="T5" fmla="*/ 71 h 71"/>
                  <a:gd name="T6" fmla="*/ 14 w 54"/>
                  <a:gd name="T7" fmla="*/ 71 h 71"/>
                  <a:gd name="T8" fmla="*/ 26 w 54"/>
                  <a:gd name="T9" fmla="*/ 53 h 71"/>
                  <a:gd name="T10" fmla="*/ 10 w 54"/>
                  <a:gd name="T11" fmla="*/ 52 h 71"/>
                  <a:gd name="T12" fmla="*/ 0 w 54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71">
                    <a:moveTo>
                      <a:pt x="0" y="0"/>
                    </a:moveTo>
                    <a:lnTo>
                      <a:pt x="6" y="0"/>
                    </a:lnTo>
                    <a:lnTo>
                      <a:pt x="54" y="71"/>
                    </a:lnTo>
                    <a:lnTo>
                      <a:pt x="14" y="71"/>
                    </a:lnTo>
                    <a:lnTo>
                      <a:pt x="26" y="53"/>
                    </a:lnTo>
                    <a:lnTo>
                      <a:pt x="1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1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8" name="Freeform 716">
                <a:extLst>
                  <a:ext uri="{FF2B5EF4-FFF2-40B4-BE49-F238E27FC236}">
                    <a16:creationId xmlns:a16="http://schemas.microsoft.com/office/drawing/2014/main" id="{F814270A-E348-AA44-BA15-B7AE1C21BA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11038" y="1326843"/>
                <a:ext cx="178059" cy="279805"/>
              </a:xfrm>
              <a:custGeom>
                <a:avLst/>
                <a:gdLst>
                  <a:gd name="T0" fmla="*/ 636 w 1273"/>
                  <a:gd name="T1" fmla="*/ 0 h 1990"/>
                  <a:gd name="T2" fmla="*/ 0 w 1273"/>
                  <a:gd name="T3" fmla="*/ 636 h 1990"/>
                  <a:gd name="T4" fmla="*/ 0 w 1273"/>
                  <a:gd name="T5" fmla="*/ 1354 h 1990"/>
                  <a:gd name="T6" fmla="*/ 636 w 1273"/>
                  <a:gd name="T7" fmla="*/ 1990 h 1990"/>
                  <a:gd name="T8" fmla="*/ 1273 w 1273"/>
                  <a:gd name="T9" fmla="*/ 1354 h 1990"/>
                  <a:gd name="T10" fmla="*/ 1273 w 1273"/>
                  <a:gd name="T11" fmla="*/ 636 h 1990"/>
                  <a:gd name="T12" fmla="*/ 636 w 1273"/>
                  <a:gd name="T13" fmla="*/ 0 h 1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3" h="1990">
                    <a:moveTo>
                      <a:pt x="636" y="0"/>
                    </a:moveTo>
                    <a:cubicBezTo>
                      <a:pt x="286" y="0"/>
                      <a:pt x="0" y="286"/>
                      <a:pt x="0" y="636"/>
                    </a:cubicBezTo>
                    <a:cubicBezTo>
                      <a:pt x="0" y="1354"/>
                      <a:pt x="0" y="1354"/>
                      <a:pt x="0" y="1354"/>
                    </a:cubicBezTo>
                    <a:cubicBezTo>
                      <a:pt x="0" y="1704"/>
                      <a:pt x="286" y="1990"/>
                      <a:pt x="636" y="1990"/>
                    </a:cubicBezTo>
                    <a:cubicBezTo>
                      <a:pt x="985" y="1990"/>
                      <a:pt x="1273" y="1702"/>
                      <a:pt x="1273" y="1354"/>
                    </a:cubicBezTo>
                    <a:cubicBezTo>
                      <a:pt x="1273" y="636"/>
                      <a:pt x="1273" y="636"/>
                      <a:pt x="1273" y="636"/>
                    </a:cubicBezTo>
                    <a:cubicBezTo>
                      <a:pt x="1273" y="288"/>
                      <a:pt x="984" y="0"/>
                      <a:pt x="636" y="0"/>
                    </a:cubicBezTo>
                  </a:path>
                </a:pathLst>
              </a:custGeom>
              <a:solidFill>
                <a:srgbClr val="B8B8B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" name="Freeform 717">
                <a:extLst>
                  <a:ext uri="{FF2B5EF4-FFF2-40B4-BE49-F238E27FC236}">
                    <a16:creationId xmlns:a16="http://schemas.microsoft.com/office/drawing/2014/main" id="{1D1C8AEA-1827-FD41-A400-5D0AC92B5F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15795" y="1585002"/>
                <a:ext cx="156922" cy="189856"/>
              </a:xfrm>
              <a:custGeom>
                <a:avLst/>
                <a:gdLst>
                  <a:gd name="T0" fmla="*/ 1129 w 1129"/>
                  <a:gd name="T1" fmla="*/ 767 h 1363"/>
                  <a:gd name="T2" fmla="*/ 731 w 1129"/>
                  <a:gd name="T3" fmla="*/ 1363 h 1363"/>
                  <a:gd name="T4" fmla="*/ 487 w 1129"/>
                  <a:gd name="T5" fmla="*/ 1363 h 1363"/>
                  <a:gd name="T6" fmla="*/ 0 w 1129"/>
                  <a:gd name="T7" fmla="*/ 632 h 1363"/>
                  <a:gd name="T8" fmla="*/ 237 w 1129"/>
                  <a:gd name="T9" fmla="*/ 465 h 1363"/>
                  <a:gd name="T10" fmla="*/ 237 w 1129"/>
                  <a:gd name="T11" fmla="*/ 1 h 1363"/>
                  <a:gd name="T12" fmla="*/ 609 w 1129"/>
                  <a:gd name="T13" fmla="*/ 122 h 1363"/>
                  <a:gd name="T14" fmla="*/ 981 w 1129"/>
                  <a:gd name="T15" fmla="*/ 0 h 1363"/>
                  <a:gd name="T16" fmla="*/ 981 w 1129"/>
                  <a:gd name="T17" fmla="*/ 381 h 1363"/>
                  <a:gd name="T18" fmla="*/ 1129 w 1129"/>
                  <a:gd name="T19" fmla="*/ 767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9" h="1363">
                    <a:moveTo>
                      <a:pt x="1129" y="767"/>
                    </a:moveTo>
                    <a:cubicBezTo>
                      <a:pt x="731" y="1363"/>
                      <a:pt x="731" y="1363"/>
                      <a:pt x="731" y="1363"/>
                    </a:cubicBezTo>
                    <a:cubicBezTo>
                      <a:pt x="487" y="1363"/>
                      <a:pt x="487" y="1363"/>
                      <a:pt x="487" y="1363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124" y="576"/>
                      <a:pt x="210" y="504"/>
                      <a:pt x="237" y="465"/>
                    </a:cubicBezTo>
                    <a:cubicBezTo>
                      <a:pt x="237" y="1"/>
                      <a:pt x="237" y="1"/>
                      <a:pt x="237" y="1"/>
                    </a:cubicBezTo>
                    <a:cubicBezTo>
                      <a:pt x="342" y="77"/>
                      <a:pt x="471" y="122"/>
                      <a:pt x="609" y="122"/>
                    </a:cubicBezTo>
                    <a:cubicBezTo>
                      <a:pt x="748" y="122"/>
                      <a:pt x="876" y="77"/>
                      <a:pt x="981" y="0"/>
                    </a:cubicBezTo>
                    <a:cubicBezTo>
                      <a:pt x="981" y="381"/>
                      <a:pt x="981" y="381"/>
                      <a:pt x="981" y="381"/>
                    </a:cubicBezTo>
                    <a:cubicBezTo>
                      <a:pt x="988" y="512"/>
                      <a:pt x="1036" y="654"/>
                      <a:pt x="1129" y="767"/>
                    </a:cubicBezTo>
                  </a:path>
                </a:pathLst>
              </a:custGeom>
              <a:solidFill>
                <a:srgbClr val="A4A5A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" name="Freeform 718">
                <a:extLst>
                  <a:ext uri="{FF2B5EF4-FFF2-40B4-BE49-F238E27FC236}">
                    <a16:creationId xmlns:a16="http://schemas.microsoft.com/office/drawing/2014/main" id="{81E95970-A97D-754B-A1A3-6C5CA03244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16535" y="1637309"/>
                <a:ext cx="104614" cy="137549"/>
              </a:xfrm>
              <a:custGeom>
                <a:avLst/>
                <a:gdLst>
                  <a:gd name="T0" fmla="*/ 54 w 54"/>
                  <a:gd name="T1" fmla="*/ 0 h 71"/>
                  <a:gd name="T2" fmla="*/ 47 w 54"/>
                  <a:gd name="T3" fmla="*/ 0 h 71"/>
                  <a:gd name="T4" fmla="*/ 0 w 54"/>
                  <a:gd name="T5" fmla="*/ 71 h 71"/>
                  <a:gd name="T6" fmla="*/ 40 w 54"/>
                  <a:gd name="T7" fmla="*/ 71 h 71"/>
                  <a:gd name="T8" fmla="*/ 28 w 54"/>
                  <a:gd name="T9" fmla="*/ 53 h 71"/>
                  <a:gd name="T10" fmla="*/ 44 w 54"/>
                  <a:gd name="T11" fmla="*/ 52 h 71"/>
                  <a:gd name="T12" fmla="*/ 54 w 54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71">
                    <a:moveTo>
                      <a:pt x="54" y="0"/>
                    </a:moveTo>
                    <a:lnTo>
                      <a:pt x="47" y="0"/>
                    </a:lnTo>
                    <a:lnTo>
                      <a:pt x="0" y="71"/>
                    </a:lnTo>
                    <a:lnTo>
                      <a:pt x="40" y="71"/>
                    </a:lnTo>
                    <a:lnTo>
                      <a:pt x="28" y="53"/>
                    </a:lnTo>
                    <a:lnTo>
                      <a:pt x="44" y="5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1" name="Freeform 719">
                <a:extLst>
                  <a:ext uri="{FF2B5EF4-FFF2-40B4-BE49-F238E27FC236}">
                    <a16:creationId xmlns:a16="http://schemas.microsoft.com/office/drawing/2014/main" id="{47348686-EB0A-734E-B268-B9D0A72499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11181" y="1236287"/>
                <a:ext cx="393273" cy="501763"/>
              </a:xfrm>
              <a:custGeom>
                <a:avLst/>
                <a:gdLst>
                  <a:gd name="T0" fmla="*/ 1355 w 2819"/>
                  <a:gd name="T1" fmla="*/ 290 h 3595"/>
                  <a:gd name="T2" fmla="*/ 2325 w 2819"/>
                  <a:gd name="T3" fmla="*/ 1260 h 3595"/>
                  <a:gd name="T4" fmla="*/ 2329 w 2819"/>
                  <a:gd name="T5" fmla="*/ 2545 h 3595"/>
                  <a:gd name="T6" fmla="*/ 2698 w 2819"/>
                  <a:gd name="T7" fmla="*/ 2814 h 3595"/>
                  <a:gd name="T8" fmla="*/ 2463 w 2819"/>
                  <a:gd name="T9" fmla="*/ 3093 h 3595"/>
                  <a:gd name="T10" fmla="*/ 2603 w 2819"/>
                  <a:gd name="T11" fmla="*/ 3434 h 3595"/>
                  <a:gd name="T12" fmla="*/ 1727 w 2819"/>
                  <a:gd name="T13" fmla="*/ 2873 h 3595"/>
                  <a:gd name="T14" fmla="*/ 1727 w 2819"/>
                  <a:gd name="T15" fmla="*/ 2492 h 3595"/>
                  <a:gd name="T16" fmla="*/ 1992 w 2819"/>
                  <a:gd name="T17" fmla="*/ 1978 h 3595"/>
                  <a:gd name="T18" fmla="*/ 1992 w 2819"/>
                  <a:gd name="T19" fmla="*/ 1510 h 3595"/>
                  <a:gd name="T20" fmla="*/ 1355 w 2819"/>
                  <a:gd name="T21" fmla="*/ 624 h 3595"/>
                  <a:gd name="T22" fmla="*/ 719 w 2819"/>
                  <a:gd name="T23" fmla="*/ 1260 h 3595"/>
                  <a:gd name="T24" fmla="*/ 719 w 2819"/>
                  <a:gd name="T25" fmla="*/ 1978 h 3595"/>
                  <a:gd name="T26" fmla="*/ 983 w 2819"/>
                  <a:gd name="T27" fmla="*/ 2493 h 3595"/>
                  <a:gd name="T28" fmla="*/ 983 w 2819"/>
                  <a:gd name="T29" fmla="*/ 2957 h 3595"/>
                  <a:gd name="T30" fmla="*/ 1 w 2819"/>
                  <a:gd name="T31" fmla="*/ 3095 h 3595"/>
                  <a:gd name="T32" fmla="*/ 258 w 2819"/>
                  <a:gd name="T33" fmla="*/ 2479 h 3595"/>
                  <a:gd name="T34" fmla="*/ 385 w 2819"/>
                  <a:gd name="T35" fmla="*/ 1260 h 3595"/>
                  <a:gd name="T36" fmla="*/ 1355 w 2819"/>
                  <a:gd name="T37" fmla="*/ 290 h 3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19" h="3595">
                    <a:moveTo>
                      <a:pt x="1355" y="290"/>
                    </a:moveTo>
                    <a:cubicBezTo>
                      <a:pt x="1727" y="0"/>
                      <a:pt x="2403" y="688"/>
                      <a:pt x="2325" y="1260"/>
                    </a:cubicBezTo>
                    <a:cubicBezTo>
                      <a:pt x="2487" y="1482"/>
                      <a:pt x="2819" y="2438"/>
                      <a:pt x="2329" y="2545"/>
                    </a:cubicBezTo>
                    <a:cubicBezTo>
                      <a:pt x="2322" y="2748"/>
                      <a:pt x="2450" y="2870"/>
                      <a:pt x="2698" y="2814"/>
                    </a:cubicBezTo>
                    <a:cubicBezTo>
                      <a:pt x="2715" y="2853"/>
                      <a:pt x="2672" y="3059"/>
                      <a:pt x="2463" y="3093"/>
                    </a:cubicBezTo>
                    <a:cubicBezTo>
                      <a:pt x="2443" y="3207"/>
                      <a:pt x="2494" y="3341"/>
                      <a:pt x="2603" y="3434"/>
                    </a:cubicBezTo>
                    <a:cubicBezTo>
                      <a:pt x="2020" y="3595"/>
                      <a:pt x="1743" y="3202"/>
                      <a:pt x="1727" y="2873"/>
                    </a:cubicBezTo>
                    <a:cubicBezTo>
                      <a:pt x="1727" y="2492"/>
                      <a:pt x="1727" y="2492"/>
                      <a:pt x="1727" y="2492"/>
                    </a:cubicBezTo>
                    <a:cubicBezTo>
                      <a:pt x="1887" y="2376"/>
                      <a:pt x="1992" y="2188"/>
                      <a:pt x="1992" y="1978"/>
                    </a:cubicBezTo>
                    <a:cubicBezTo>
                      <a:pt x="1992" y="1510"/>
                      <a:pt x="1992" y="1510"/>
                      <a:pt x="1992" y="1510"/>
                    </a:cubicBezTo>
                    <a:cubicBezTo>
                      <a:pt x="1992" y="1162"/>
                      <a:pt x="1383" y="1222"/>
                      <a:pt x="1355" y="624"/>
                    </a:cubicBezTo>
                    <a:cubicBezTo>
                      <a:pt x="1005" y="624"/>
                      <a:pt x="845" y="1178"/>
                      <a:pt x="719" y="1260"/>
                    </a:cubicBezTo>
                    <a:cubicBezTo>
                      <a:pt x="719" y="1978"/>
                      <a:pt x="719" y="1978"/>
                      <a:pt x="719" y="1978"/>
                    </a:cubicBezTo>
                    <a:cubicBezTo>
                      <a:pt x="719" y="2189"/>
                      <a:pt x="823" y="2377"/>
                      <a:pt x="983" y="2493"/>
                    </a:cubicBezTo>
                    <a:cubicBezTo>
                      <a:pt x="983" y="2957"/>
                      <a:pt x="983" y="2957"/>
                      <a:pt x="983" y="2957"/>
                    </a:cubicBezTo>
                    <a:cubicBezTo>
                      <a:pt x="915" y="3054"/>
                      <a:pt x="484" y="3357"/>
                      <a:pt x="1" y="3095"/>
                    </a:cubicBezTo>
                    <a:cubicBezTo>
                      <a:pt x="94" y="3017"/>
                      <a:pt x="362" y="2771"/>
                      <a:pt x="258" y="2479"/>
                    </a:cubicBezTo>
                    <a:cubicBezTo>
                      <a:pt x="31" y="2097"/>
                      <a:pt x="0" y="1545"/>
                      <a:pt x="385" y="1260"/>
                    </a:cubicBezTo>
                    <a:cubicBezTo>
                      <a:pt x="385" y="726"/>
                      <a:pt x="821" y="290"/>
                      <a:pt x="1355" y="290"/>
                    </a:cubicBezTo>
                  </a:path>
                </a:pathLst>
              </a:custGeom>
              <a:solidFill>
                <a:srgbClr val="575D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2" name="Freeform 720">
                <a:extLst>
                  <a:ext uri="{FF2B5EF4-FFF2-40B4-BE49-F238E27FC236}">
                    <a16:creationId xmlns:a16="http://schemas.microsoft.com/office/drawing/2014/main" id="{EE384988-D807-2944-9037-3975C5CAA5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99098" y="1637309"/>
                <a:ext cx="255724" cy="137549"/>
              </a:xfrm>
              <a:custGeom>
                <a:avLst/>
                <a:gdLst>
                  <a:gd name="T0" fmla="*/ 0 w 1825"/>
                  <a:gd name="T1" fmla="*/ 0 h 985"/>
                  <a:gd name="T2" fmla="*/ 1095 w 1825"/>
                  <a:gd name="T3" fmla="*/ 0 h 985"/>
                  <a:gd name="T4" fmla="*/ 1825 w 1825"/>
                  <a:gd name="T5" fmla="*/ 730 h 985"/>
                  <a:gd name="T6" fmla="*/ 1825 w 1825"/>
                  <a:gd name="T7" fmla="*/ 985 h 985"/>
                  <a:gd name="T8" fmla="*/ 0 w 1825"/>
                  <a:gd name="T9" fmla="*/ 985 h 985"/>
                  <a:gd name="T10" fmla="*/ 0 w 1825"/>
                  <a:gd name="T11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5" h="985">
                    <a:moveTo>
                      <a:pt x="0" y="0"/>
                    </a:moveTo>
                    <a:cubicBezTo>
                      <a:pt x="1095" y="0"/>
                      <a:pt x="1095" y="0"/>
                      <a:pt x="1095" y="0"/>
                    </a:cubicBezTo>
                    <a:cubicBezTo>
                      <a:pt x="1497" y="0"/>
                      <a:pt x="1825" y="329"/>
                      <a:pt x="1825" y="730"/>
                    </a:cubicBezTo>
                    <a:cubicBezTo>
                      <a:pt x="1825" y="985"/>
                      <a:pt x="1825" y="985"/>
                      <a:pt x="1825" y="985"/>
                    </a:cubicBezTo>
                    <a:cubicBezTo>
                      <a:pt x="0" y="985"/>
                      <a:pt x="0" y="985"/>
                      <a:pt x="0" y="9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1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3" name="Freeform 721">
                <a:extLst>
                  <a:ext uri="{FF2B5EF4-FFF2-40B4-BE49-F238E27FC236}">
                    <a16:creationId xmlns:a16="http://schemas.microsoft.com/office/drawing/2014/main" id="{BDB63559-A790-5640-9A1D-A8A283B19B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99098" y="1323466"/>
                <a:ext cx="89116" cy="265411"/>
              </a:xfrm>
              <a:custGeom>
                <a:avLst/>
                <a:gdLst>
                  <a:gd name="T0" fmla="*/ 0 w 637"/>
                  <a:gd name="T1" fmla="*/ 0 h 1907"/>
                  <a:gd name="T2" fmla="*/ 0 w 637"/>
                  <a:gd name="T3" fmla="*/ 0 h 1907"/>
                  <a:gd name="T4" fmla="*/ 0 w 637"/>
                  <a:gd name="T5" fmla="*/ 1907 h 1907"/>
                  <a:gd name="T6" fmla="*/ 637 w 637"/>
                  <a:gd name="T7" fmla="*/ 1270 h 1907"/>
                  <a:gd name="T8" fmla="*/ 637 w 637"/>
                  <a:gd name="T9" fmla="*/ 636 h 1907"/>
                  <a:gd name="T10" fmla="*/ 0 w 637"/>
                  <a:gd name="T11" fmla="*/ 0 h 1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7" h="190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07"/>
                      <a:pt x="0" y="1907"/>
                      <a:pt x="0" y="1907"/>
                    </a:cubicBezTo>
                    <a:cubicBezTo>
                      <a:pt x="349" y="1907"/>
                      <a:pt x="637" y="1619"/>
                      <a:pt x="637" y="1270"/>
                    </a:cubicBezTo>
                    <a:cubicBezTo>
                      <a:pt x="637" y="636"/>
                      <a:pt x="637" y="636"/>
                      <a:pt x="637" y="636"/>
                    </a:cubicBezTo>
                    <a:cubicBezTo>
                      <a:pt x="637" y="288"/>
                      <a:pt x="348" y="0"/>
                      <a:pt x="0" y="0"/>
                    </a:cubicBezTo>
                  </a:path>
                </a:pathLst>
              </a:custGeom>
              <a:solidFill>
                <a:srgbClr val="CFD1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4" name="Freeform 722">
                <a:extLst>
                  <a:ext uri="{FF2B5EF4-FFF2-40B4-BE49-F238E27FC236}">
                    <a16:creationId xmlns:a16="http://schemas.microsoft.com/office/drawing/2014/main" id="{EC907CC6-ABDA-F346-9942-309488AD11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99098" y="1596625"/>
                <a:ext cx="73617" cy="178232"/>
              </a:xfrm>
              <a:custGeom>
                <a:avLst/>
                <a:gdLst>
                  <a:gd name="T0" fmla="*/ 520 w 520"/>
                  <a:gd name="T1" fmla="*/ 683 h 1279"/>
                  <a:gd name="T2" fmla="*/ 122 w 520"/>
                  <a:gd name="T3" fmla="*/ 1279 h 1279"/>
                  <a:gd name="T4" fmla="*/ 0 w 520"/>
                  <a:gd name="T5" fmla="*/ 1279 h 1279"/>
                  <a:gd name="T6" fmla="*/ 0 w 520"/>
                  <a:gd name="T7" fmla="*/ 122 h 1279"/>
                  <a:gd name="T8" fmla="*/ 372 w 520"/>
                  <a:gd name="T9" fmla="*/ 0 h 1279"/>
                  <a:gd name="T10" fmla="*/ 372 w 520"/>
                  <a:gd name="T11" fmla="*/ 297 h 1279"/>
                  <a:gd name="T12" fmla="*/ 520 w 520"/>
                  <a:gd name="T13" fmla="*/ 683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0" h="1279">
                    <a:moveTo>
                      <a:pt x="520" y="683"/>
                    </a:moveTo>
                    <a:cubicBezTo>
                      <a:pt x="122" y="1279"/>
                      <a:pt x="122" y="1279"/>
                      <a:pt x="122" y="1279"/>
                    </a:cubicBezTo>
                    <a:cubicBezTo>
                      <a:pt x="0" y="1279"/>
                      <a:pt x="0" y="1279"/>
                      <a:pt x="0" y="127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139" y="122"/>
                      <a:pt x="267" y="76"/>
                      <a:pt x="372" y="0"/>
                    </a:cubicBezTo>
                    <a:cubicBezTo>
                      <a:pt x="372" y="297"/>
                      <a:pt x="372" y="297"/>
                      <a:pt x="372" y="297"/>
                    </a:cubicBezTo>
                    <a:cubicBezTo>
                      <a:pt x="379" y="428"/>
                      <a:pt x="427" y="570"/>
                      <a:pt x="520" y="683"/>
                    </a:cubicBezTo>
                  </a:path>
                </a:pathLst>
              </a:custGeom>
              <a:solidFill>
                <a:srgbClr val="CFD1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5" name="Freeform 723">
                <a:extLst>
                  <a:ext uri="{FF2B5EF4-FFF2-40B4-BE49-F238E27FC236}">
                    <a16:creationId xmlns:a16="http://schemas.microsoft.com/office/drawing/2014/main" id="{EAB4D423-4A9B-3649-988B-B28C233DEE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16535" y="1637309"/>
                <a:ext cx="104614" cy="137549"/>
              </a:xfrm>
              <a:custGeom>
                <a:avLst/>
                <a:gdLst>
                  <a:gd name="T0" fmla="*/ 54 w 54"/>
                  <a:gd name="T1" fmla="*/ 0 h 71"/>
                  <a:gd name="T2" fmla="*/ 47 w 54"/>
                  <a:gd name="T3" fmla="*/ 0 h 71"/>
                  <a:gd name="T4" fmla="*/ 0 w 54"/>
                  <a:gd name="T5" fmla="*/ 71 h 71"/>
                  <a:gd name="T6" fmla="*/ 40 w 54"/>
                  <a:gd name="T7" fmla="*/ 71 h 71"/>
                  <a:gd name="T8" fmla="*/ 28 w 54"/>
                  <a:gd name="T9" fmla="*/ 53 h 71"/>
                  <a:gd name="T10" fmla="*/ 44 w 54"/>
                  <a:gd name="T11" fmla="*/ 52 h 71"/>
                  <a:gd name="T12" fmla="*/ 54 w 54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71">
                    <a:moveTo>
                      <a:pt x="54" y="0"/>
                    </a:moveTo>
                    <a:lnTo>
                      <a:pt x="47" y="0"/>
                    </a:lnTo>
                    <a:lnTo>
                      <a:pt x="0" y="71"/>
                    </a:lnTo>
                    <a:lnTo>
                      <a:pt x="40" y="71"/>
                    </a:lnTo>
                    <a:lnTo>
                      <a:pt x="28" y="53"/>
                    </a:lnTo>
                    <a:lnTo>
                      <a:pt x="44" y="5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6" name="Freeform 724">
                <a:extLst>
                  <a:ext uri="{FF2B5EF4-FFF2-40B4-BE49-F238E27FC236}">
                    <a16:creationId xmlns:a16="http://schemas.microsoft.com/office/drawing/2014/main" id="{6CD85FAD-30B1-BF4B-8E80-BB54BBD9AF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99098" y="1236287"/>
                <a:ext cx="205354" cy="501763"/>
              </a:xfrm>
              <a:custGeom>
                <a:avLst/>
                <a:gdLst>
                  <a:gd name="T0" fmla="*/ 0 w 1464"/>
                  <a:gd name="T1" fmla="*/ 290 h 3595"/>
                  <a:gd name="T2" fmla="*/ 970 w 1464"/>
                  <a:gd name="T3" fmla="*/ 1260 h 3595"/>
                  <a:gd name="T4" fmla="*/ 974 w 1464"/>
                  <a:gd name="T5" fmla="*/ 2545 h 3595"/>
                  <a:gd name="T6" fmla="*/ 1343 w 1464"/>
                  <a:gd name="T7" fmla="*/ 2814 h 3595"/>
                  <a:gd name="T8" fmla="*/ 1108 w 1464"/>
                  <a:gd name="T9" fmla="*/ 3093 h 3595"/>
                  <a:gd name="T10" fmla="*/ 1248 w 1464"/>
                  <a:gd name="T11" fmla="*/ 3434 h 3595"/>
                  <a:gd name="T12" fmla="*/ 372 w 1464"/>
                  <a:gd name="T13" fmla="*/ 2873 h 3595"/>
                  <a:gd name="T14" fmla="*/ 372 w 1464"/>
                  <a:gd name="T15" fmla="*/ 2492 h 3595"/>
                  <a:gd name="T16" fmla="*/ 637 w 1464"/>
                  <a:gd name="T17" fmla="*/ 1978 h 3595"/>
                  <a:gd name="T18" fmla="*/ 637 w 1464"/>
                  <a:gd name="T19" fmla="*/ 1510 h 3595"/>
                  <a:gd name="T20" fmla="*/ 0 w 1464"/>
                  <a:gd name="T21" fmla="*/ 624 h 3595"/>
                  <a:gd name="T22" fmla="*/ 0 w 1464"/>
                  <a:gd name="T23" fmla="*/ 290 h 3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4" h="3595">
                    <a:moveTo>
                      <a:pt x="0" y="290"/>
                    </a:moveTo>
                    <a:cubicBezTo>
                      <a:pt x="372" y="0"/>
                      <a:pt x="1048" y="688"/>
                      <a:pt x="970" y="1260"/>
                    </a:cubicBezTo>
                    <a:cubicBezTo>
                      <a:pt x="1132" y="1482"/>
                      <a:pt x="1464" y="2438"/>
                      <a:pt x="974" y="2545"/>
                    </a:cubicBezTo>
                    <a:cubicBezTo>
                      <a:pt x="967" y="2748"/>
                      <a:pt x="1095" y="2870"/>
                      <a:pt x="1343" y="2814"/>
                    </a:cubicBezTo>
                    <a:cubicBezTo>
                      <a:pt x="1360" y="2853"/>
                      <a:pt x="1317" y="3059"/>
                      <a:pt x="1108" y="3093"/>
                    </a:cubicBezTo>
                    <a:cubicBezTo>
                      <a:pt x="1088" y="3207"/>
                      <a:pt x="1139" y="3341"/>
                      <a:pt x="1248" y="3434"/>
                    </a:cubicBezTo>
                    <a:cubicBezTo>
                      <a:pt x="665" y="3595"/>
                      <a:pt x="388" y="3202"/>
                      <a:pt x="372" y="2873"/>
                    </a:cubicBezTo>
                    <a:cubicBezTo>
                      <a:pt x="372" y="2492"/>
                      <a:pt x="372" y="2492"/>
                      <a:pt x="372" y="2492"/>
                    </a:cubicBezTo>
                    <a:cubicBezTo>
                      <a:pt x="532" y="2376"/>
                      <a:pt x="637" y="2188"/>
                      <a:pt x="637" y="1978"/>
                    </a:cubicBezTo>
                    <a:cubicBezTo>
                      <a:pt x="637" y="1510"/>
                      <a:pt x="637" y="1510"/>
                      <a:pt x="637" y="1510"/>
                    </a:cubicBezTo>
                    <a:cubicBezTo>
                      <a:pt x="637" y="1162"/>
                      <a:pt x="28" y="1222"/>
                      <a:pt x="0" y="624"/>
                    </a:cubicBezTo>
                    <a:lnTo>
                      <a:pt x="0" y="290"/>
                    </a:lnTo>
                    <a:close/>
                  </a:path>
                </a:pathLst>
              </a:custGeom>
              <a:solidFill>
                <a:srgbClr val="7579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7" name="Oval 725">
                <a:extLst>
                  <a:ext uri="{FF2B5EF4-FFF2-40B4-BE49-F238E27FC236}">
                    <a16:creationId xmlns:a16="http://schemas.microsoft.com/office/drawing/2014/main" id="{656E0C2F-24E3-0341-9700-22E27AE600D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87475" y="1705115"/>
                <a:ext cx="23248" cy="232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8" name="Freeform 726">
                <a:extLst>
                  <a:ext uri="{FF2B5EF4-FFF2-40B4-BE49-F238E27FC236}">
                    <a16:creationId xmlns:a16="http://schemas.microsoft.com/office/drawing/2014/main" id="{2085B783-B6A0-DC43-9408-06AB8C1885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87475" y="1705115"/>
                <a:ext cx="11624" cy="23248"/>
              </a:xfrm>
              <a:custGeom>
                <a:avLst/>
                <a:gdLst>
                  <a:gd name="T0" fmla="*/ 85 w 85"/>
                  <a:gd name="T1" fmla="*/ 169 h 169"/>
                  <a:gd name="T2" fmla="*/ 0 w 85"/>
                  <a:gd name="T3" fmla="*/ 84 h 169"/>
                  <a:gd name="T4" fmla="*/ 85 w 85"/>
                  <a:gd name="T5" fmla="*/ 0 h 169"/>
                  <a:gd name="T6" fmla="*/ 85 w 85"/>
                  <a:gd name="T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169">
                    <a:moveTo>
                      <a:pt x="85" y="169"/>
                    </a:moveTo>
                    <a:cubicBezTo>
                      <a:pt x="38" y="169"/>
                      <a:pt x="0" y="131"/>
                      <a:pt x="0" y="84"/>
                    </a:cubicBezTo>
                    <a:cubicBezTo>
                      <a:pt x="0" y="37"/>
                      <a:pt x="38" y="0"/>
                      <a:pt x="85" y="0"/>
                    </a:cubicBezTo>
                    <a:lnTo>
                      <a:pt x="85" y="169"/>
                    </a:lnTo>
                    <a:close/>
                  </a:path>
                </a:pathLst>
              </a:custGeom>
              <a:solidFill>
                <a:srgbClr val="CFD1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9" name="Oval 727">
                <a:extLst>
                  <a:ext uri="{FF2B5EF4-FFF2-40B4-BE49-F238E27FC236}">
                    <a16:creationId xmlns:a16="http://schemas.microsoft.com/office/drawing/2014/main" id="{9A4739EA-6E6B-724E-B8C8-5F966FC2A68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25481" y="1654745"/>
                <a:ext cx="23248" cy="23248"/>
              </a:xfrm>
              <a:prstGeom prst="ellipse">
                <a:avLst/>
              </a:prstGeom>
              <a:solidFill>
                <a:srgbClr val="CFD1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0" name="Oval 728">
                <a:extLst>
                  <a:ext uri="{FF2B5EF4-FFF2-40B4-BE49-F238E27FC236}">
                    <a16:creationId xmlns:a16="http://schemas.microsoft.com/office/drawing/2014/main" id="{309DC541-FD9E-DB4B-9699-18451BBD344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16535" y="1699303"/>
                <a:ext cx="23248" cy="232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1" name="Oval 729">
                <a:extLst>
                  <a:ext uri="{FF2B5EF4-FFF2-40B4-BE49-F238E27FC236}">
                    <a16:creationId xmlns:a16="http://schemas.microsoft.com/office/drawing/2014/main" id="{3DA7FE69-6FD3-5147-8F24-893A294E5F7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39782" y="1679930"/>
                <a:ext cx="23248" cy="232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2" name="Oval 730">
                <a:extLst>
                  <a:ext uri="{FF2B5EF4-FFF2-40B4-BE49-F238E27FC236}">
                    <a16:creationId xmlns:a16="http://schemas.microsoft.com/office/drawing/2014/main" id="{47BDFA8B-9725-9B40-AF17-D97918CE379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58416" y="1699303"/>
                <a:ext cx="25186" cy="23248"/>
              </a:xfrm>
              <a:prstGeom prst="ellipse">
                <a:avLst/>
              </a:prstGeom>
              <a:solidFill>
                <a:srgbClr val="CFD1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3" name="Oval 731">
                <a:extLst>
                  <a:ext uri="{FF2B5EF4-FFF2-40B4-BE49-F238E27FC236}">
                    <a16:creationId xmlns:a16="http://schemas.microsoft.com/office/drawing/2014/main" id="{9F7E6311-7AE1-0D49-97FC-9BB751BDC37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35168" y="1679930"/>
                <a:ext cx="25186" cy="23248"/>
              </a:xfrm>
              <a:prstGeom prst="ellipse">
                <a:avLst/>
              </a:prstGeom>
              <a:solidFill>
                <a:srgbClr val="CFD1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4" name="Oval 732">
                <a:extLst>
                  <a:ext uri="{FF2B5EF4-FFF2-40B4-BE49-F238E27FC236}">
                    <a16:creationId xmlns:a16="http://schemas.microsoft.com/office/drawing/2014/main" id="{CF22F3BB-8C1B-C34E-A76F-B0A559138DF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51406" y="1654745"/>
                <a:ext cx="23248" cy="232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145" name="Oval 144">
            <a:extLst>
              <a:ext uri="{FF2B5EF4-FFF2-40B4-BE49-F238E27FC236}">
                <a16:creationId xmlns:a16="http://schemas.microsoft.com/office/drawing/2014/main" id="{A3A624AA-7E74-E54F-B861-BC25F3917AC0}"/>
              </a:ext>
            </a:extLst>
          </p:cNvPr>
          <p:cNvSpPr/>
          <p:nvPr userDrawn="1"/>
        </p:nvSpPr>
        <p:spPr>
          <a:xfrm>
            <a:off x="6860484" y="2294556"/>
            <a:ext cx="528592" cy="528592"/>
          </a:xfrm>
          <a:prstGeom prst="ellipse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6E4F6B9-5AA4-C841-BAD4-2B418BCE76AC}"/>
              </a:ext>
            </a:extLst>
          </p:cNvPr>
          <p:cNvGrpSpPr/>
          <p:nvPr userDrawn="1"/>
        </p:nvGrpSpPr>
        <p:grpSpPr>
          <a:xfrm>
            <a:off x="6967569" y="2374999"/>
            <a:ext cx="314427" cy="332360"/>
            <a:chOff x="3617663" y="1236287"/>
            <a:chExt cx="509511" cy="538571"/>
          </a:xfrm>
        </p:grpSpPr>
        <p:sp>
          <p:nvSpPr>
            <p:cNvPr id="147" name="Freeform 652">
              <a:extLst>
                <a:ext uri="{FF2B5EF4-FFF2-40B4-BE49-F238E27FC236}">
                  <a16:creationId xmlns:a16="http://schemas.microsoft.com/office/drawing/2014/main" id="{FF5B5AEC-5D5A-2346-99B1-2CC33E5E58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72647" y="1542381"/>
              <a:ext cx="5813" cy="5813"/>
            </a:xfrm>
            <a:custGeom>
              <a:avLst/>
              <a:gdLst>
                <a:gd name="T0" fmla="*/ 24 w 48"/>
                <a:gd name="T1" fmla="*/ 49 h 49"/>
                <a:gd name="T2" fmla="*/ 7 w 48"/>
                <a:gd name="T3" fmla="*/ 42 h 49"/>
                <a:gd name="T4" fmla="*/ 0 w 48"/>
                <a:gd name="T5" fmla="*/ 26 h 49"/>
                <a:gd name="T6" fmla="*/ 7 w 48"/>
                <a:gd name="T7" fmla="*/ 9 h 49"/>
                <a:gd name="T8" fmla="*/ 41 w 48"/>
                <a:gd name="T9" fmla="*/ 9 h 49"/>
                <a:gd name="T10" fmla="*/ 48 w 48"/>
                <a:gd name="T11" fmla="*/ 26 h 49"/>
                <a:gd name="T12" fmla="*/ 41 w 48"/>
                <a:gd name="T13" fmla="*/ 42 h 49"/>
                <a:gd name="T14" fmla="*/ 24 w 48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9">
                  <a:moveTo>
                    <a:pt x="24" y="49"/>
                  </a:moveTo>
                  <a:cubicBezTo>
                    <a:pt x="18" y="49"/>
                    <a:pt x="12" y="47"/>
                    <a:pt x="7" y="42"/>
                  </a:cubicBezTo>
                  <a:cubicBezTo>
                    <a:pt x="3" y="38"/>
                    <a:pt x="0" y="32"/>
                    <a:pt x="0" y="26"/>
                  </a:cubicBezTo>
                  <a:cubicBezTo>
                    <a:pt x="0" y="19"/>
                    <a:pt x="3" y="13"/>
                    <a:pt x="7" y="9"/>
                  </a:cubicBezTo>
                  <a:cubicBezTo>
                    <a:pt x="16" y="0"/>
                    <a:pt x="32" y="0"/>
                    <a:pt x="41" y="9"/>
                  </a:cubicBezTo>
                  <a:cubicBezTo>
                    <a:pt x="46" y="13"/>
                    <a:pt x="48" y="19"/>
                    <a:pt x="48" y="26"/>
                  </a:cubicBezTo>
                  <a:cubicBezTo>
                    <a:pt x="48" y="32"/>
                    <a:pt x="46" y="38"/>
                    <a:pt x="41" y="42"/>
                  </a:cubicBezTo>
                  <a:cubicBezTo>
                    <a:pt x="37" y="47"/>
                    <a:pt x="31" y="49"/>
                    <a:pt x="24" y="49"/>
                  </a:cubicBezTo>
                  <a:close/>
                </a:path>
              </a:pathLst>
            </a:custGeom>
            <a:solidFill>
              <a:srgbClr val="A2A5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8" name="Freeform 653">
              <a:extLst>
                <a:ext uri="{FF2B5EF4-FFF2-40B4-BE49-F238E27FC236}">
                  <a16:creationId xmlns:a16="http://schemas.microsoft.com/office/drawing/2014/main" id="{9F7CC09C-5EF8-8846-8619-30128AACDB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17663" y="1637309"/>
              <a:ext cx="509511" cy="137549"/>
            </a:xfrm>
            <a:custGeom>
              <a:avLst/>
              <a:gdLst>
                <a:gd name="T0" fmla="*/ 729 w 3648"/>
                <a:gd name="T1" fmla="*/ 0 h 985"/>
                <a:gd name="T2" fmla="*/ 2918 w 3648"/>
                <a:gd name="T3" fmla="*/ 0 h 985"/>
                <a:gd name="T4" fmla="*/ 3648 w 3648"/>
                <a:gd name="T5" fmla="*/ 730 h 985"/>
                <a:gd name="T6" fmla="*/ 3648 w 3648"/>
                <a:gd name="T7" fmla="*/ 985 h 985"/>
                <a:gd name="T8" fmla="*/ 0 w 3648"/>
                <a:gd name="T9" fmla="*/ 985 h 985"/>
                <a:gd name="T10" fmla="*/ 0 w 3648"/>
                <a:gd name="T11" fmla="*/ 730 h 985"/>
                <a:gd name="T12" fmla="*/ 729 w 3648"/>
                <a:gd name="T13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48" h="985">
                  <a:moveTo>
                    <a:pt x="729" y="0"/>
                  </a:moveTo>
                  <a:cubicBezTo>
                    <a:pt x="2918" y="0"/>
                    <a:pt x="2918" y="0"/>
                    <a:pt x="2918" y="0"/>
                  </a:cubicBezTo>
                  <a:cubicBezTo>
                    <a:pt x="3320" y="0"/>
                    <a:pt x="3648" y="328"/>
                    <a:pt x="3648" y="730"/>
                  </a:cubicBezTo>
                  <a:cubicBezTo>
                    <a:pt x="3648" y="985"/>
                    <a:pt x="3648" y="985"/>
                    <a:pt x="3648" y="985"/>
                  </a:cubicBezTo>
                  <a:cubicBezTo>
                    <a:pt x="0" y="985"/>
                    <a:pt x="0" y="985"/>
                    <a:pt x="0" y="985"/>
                  </a:cubicBezTo>
                  <a:cubicBezTo>
                    <a:pt x="0" y="730"/>
                    <a:pt x="0" y="730"/>
                    <a:pt x="0" y="730"/>
                  </a:cubicBezTo>
                  <a:cubicBezTo>
                    <a:pt x="0" y="328"/>
                    <a:pt x="328" y="0"/>
                    <a:pt x="729" y="0"/>
                  </a:cubicBezTo>
                </a:path>
              </a:pathLst>
            </a:custGeom>
            <a:solidFill>
              <a:srgbClr val="363D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9" name="Freeform 654">
              <a:extLst>
                <a:ext uri="{FF2B5EF4-FFF2-40B4-BE49-F238E27FC236}">
                  <a16:creationId xmlns:a16="http://schemas.microsoft.com/office/drawing/2014/main" id="{66BAC25B-1F5E-9B48-AE6F-132AF4AA20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51336" y="1637309"/>
              <a:ext cx="104614" cy="137549"/>
            </a:xfrm>
            <a:custGeom>
              <a:avLst/>
              <a:gdLst>
                <a:gd name="T0" fmla="*/ 0 w 54"/>
                <a:gd name="T1" fmla="*/ 0 h 71"/>
                <a:gd name="T2" fmla="*/ 7 w 54"/>
                <a:gd name="T3" fmla="*/ 0 h 71"/>
                <a:gd name="T4" fmla="*/ 54 w 54"/>
                <a:gd name="T5" fmla="*/ 71 h 71"/>
                <a:gd name="T6" fmla="*/ 15 w 54"/>
                <a:gd name="T7" fmla="*/ 71 h 71"/>
                <a:gd name="T8" fmla="*/ 27 w 54"/>
                <a:gd name="T9" fmla="*/ 53 h 71"/>
                <a:gd name="T10" fmla="*/ 10 w 54"/>
                <a:gd name="T11" fmla="*/ 52 h 71"/>
                <a:gd name="T12" fmla="*/ 0 w 54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1">
                  <a:moveTo>
                    <a:pt x="0" y="0"/>
                  </a:moveTo>
                  <a:lnTo>
                    <a:pt x="7" y="0"/>
                  </a:lnTo>
                  <a:lnTo>
                    <a:pt x="54" y="71"/>
                  </a:lnTo>
                  <a:lnTo>
                    <a:pt x="15" y="71"/>
                  </a:lnTo>
                  <a:lnTo>
                    <a:pt x="27" y="53"/>
                  </a:lnTo>
                  <a:lnTo>
                    <a:pt x="1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1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0" name="Freeform 655">
              <a:extLst>
                <a:ext uri="{FF2B5EF4-FFF2-40B4-BE49-F238E27FC236}">
                  <a16:creationId xmlns:a16="http://schemas.microsoft.com/office/drawing/2014/main" id="{0BAC35B3-1301-B642-BE6F-91D97E38AB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83388" y="1326843"/>
              <a:ext cx="178057" cy="279805"/>
            </a:xfrm>
            <a:custGeom>
              <a:avLst/>
              <a:gdLst>
                <a:gd name="T0" fmla="*/ 636 w 1272"/>
                <a:gd name="T1" fmla="*/ 0 h 1990"/>
                <a:gd name="T2" fmla="*/ 0 w 1272"/>
                <a:gd name="T3" fmla="*/ 636 h 1990"/>
                <a:gd name="T4" fmla="*/ 0 w 1272"/>
                <a:gd name="T5" fmla="*/ 1354 h 1990"/>
                <a:gd name="T6" fmla="*/ 636 w 1272"/>
                <a:gd name="T7" fmla="*/ 1990 h 1990"/>
                <a:gd name="T8" fmla="*/ 1272 w 1272"/>
                <a:gd name="T9" fmla="*/ 1354 h 1990"/>
                <a:gd name="T10" fmla="*/ 1272 w 1272"/>
                <a:gd name="T11" fmla="*/ 636 h 1990"/>
                <a:gd name="T12" fmla="*/ 636 w 1272"/>
                <a:gd name="T13" fmla="*/ 0 h 1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2" h="1990">
                  <a:moveTo>
                    <a:pt x="636" y="0"/>
                  </a:moveTo>
                  <a:cubicBezTo>
                    <a:pt x="286" y="0"/>
                    <a:pt x="0" y="287"/>
                    <a:pt x="0" y="636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0" y="1704"/>
                    <a:pt x="286" y="1990"/>
                    <a:pt x="636" y="1990"/>
                  </a:cubicBezTo>
                  <a:cubicBezTo>
                    <a:pt x="984" y="1990"/>
                    <a:pt x="1272" y="1702"/>
                    <a:pt x="1272" y="1354"/>
                  </a:cubicBezTo>
                  <a:cubicBezTo>
                    <a:pt x="1272" y="636"/>
                    <a:pt x="1272" y="636"/>
                    <a:pt x="1272" y="636"/>
                  </a:cubicBezTo>
                  <a:cubicBezTo>
                    <a:pt x="1272" y="288"/>
                    <a:pt x="984" y="0"/>
                    <a:pt x="636" y="0"/>
                  </a:cubicBezTo>
                </a:path>
              </a:pathLst>
            </a:custGeom>
            <a:solidFill>
              <a:srgbClr val="B8B8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1" name="Freeform 656">
              <a:extLst>
                <a:ext uri="{FF2B5EF4-FFF2-40B4-BE49-F238E27FC236}">
                  <a16:creationId xmlns:a16="http://schemas.microsoft.com/office/drawing/2014/main" id="{2E6A7973-C443-4444-8EA0-73B528121B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88145" y="1585001"/>
              <a:ext cx="156922" cy="189856"/>
            </a:xfrm>
            <a:custGeom>
              <a:avLst/>
              <a:gdLst>
                <a:gd name="T0" fmla="*/ 1128 w 1128"/>
                <a:gd name="T1" fmla="*/ 767 h 1363"/>
                <a:gd name="T2" fmla="*/ 731 w 1128"/>
                <a:gd name="T3" fmla="*/ 1363 h 1363"/>
                <a:gd name="T4" fmla="*/ 487 w 1128"/>
                <a:gd name="T5" fmla="*/ 1363 h 1363"/>
                <a:gd name="T6" fmla="*/ 0 w 1128"/>
                <a:gd name="T7" fmla="*/ 631 h 1363"/>
                <a:gd name="T8" fmla="*/ 237 w 1128"/>
                <a:gd name="T9" fmla="*/ 465 h 1363"/>
                <a:gd name="T10" fmla="*/ 237 w 1128"/>
                <a:gd name="T11" fmla="*/ 1 h 1363"/>
                <a:gd name="T12" fmla="*/ 609 w 1128"/>
                <a:gd name="T13" fmla="*/ 122 h 1363"/>
                <a:gd name="T14" fmla="*/ 981 w 1128"/>
                <a:gd name="T15" fmla="*/ 0 h 1363"/>
                <a:gd name="T16" fmla="*/ 981 w 1128"/>
                <a:gd name="T17" fmla="*/ 381 h 1363"/>
                <a:gd name="T18" fmla="*/ 1128 w 1128"/>
                <a:gd name="T19" fmla="*/ 767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8" h="1363">
                  <a:moveTo>
                    <a:pt x="1128" y="767"/>
                  </a:moveTo>
                  <a:cubicBezTo>
                    <a:pt x="731" y="1363"/>
                    <a:pt x="731" y="1363"/>
                    <a:pt x="731" y="1363"/>
                  </a:cubicBezTo>
                  <a:cubicBezTo>
                    <a:pt x="487" y="1363"/>
                    <a:pt x="487" y="1363"/>
                    <a:pt x="487" y="1363"/>
                  </a:cubicBezTo>
                  <a:cubicBezTo>
                    <a:pt x="0" y="631"/>
                    <a:pt x="0" y="631"/>
                    <a:pt x="0" y="631"/>
                  </a:cubicBezTo>
                  <a:cubicBezTo>
                    <a:pt x="124" y="576"/>
                    <a:pt x="210" y="504"/>
                    <a:pt x="237" y="465"/>
                  </a:cubicBezTo>
                  <a:cubicBezTo>
                    <a:pt x="237" y="1"/>
                    <a:pt x="237" y="1"/>
                    <a:pt x="237" y="1"/>
                  </a:cubicBezTo>
                  <a:cubicBezTo>
                    <a:pt x="342" y="77"/>
                    <a:pt x="470" y="122"/>
                    <a:pt x="609" y="122"/>
                  </a:cubicBezTo>
                  <a:cubicBezTo>
                    <a:pt x="747" y="122"/>
                    <a:pt x="876" y="77"/>
                    <a:pt x="981" y="0"/>
                  </a:cubicBezTo>
                  <a:cubicBezTo>
                    <a:pt x="981" y="381"/>
                    <a:pt x="981" y="381"/>
                    <a:pt x="981" y="381"/>
                  </a:cubicBezTo>
                  <a:cubicBezTo>
                    <a:pt x="987" y="512"/>
                    <a:pt x="1035" y="654"/>
                    <a:pt x="1128" y="767"/>
                  </a:cubicBezTo>
                </a:path>
              </a:pathLst>
            </a:custGeom>
            <a:solidFill>
              <a:srgbClr val="A4A5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2" name="Freeform 657">
              <a:extLst>
                <a:ext uri="{FF2B5EF4-FFF2-40B4-BE49-F238E27FC236}">
                  <a16:creationId xmlns:a16="http://schemas.microsoft.com/office/drawing/2014/main" id="{430E2CFB-7467-9F47-88F4-BF2E204A98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8885" y="1637309"/>
              <a:ext cx="104614" cy="137549"/>
            </a:xfrm>
            <a:custGeom>
              <a:avLst/>
              <a:gdLst>
                <a:gd name="T0" fmla="*/ 54 w 54"/>
                <a:gd name="T1" fmla="*/ 0 h 71"/>
                <a:gd name="T2" fmla="*/ 48 w 54"/>
                <a:gd name="T3" fmla="*/ 0 h 71"/>
                <a:gd name="T4" fmla="*/ 0 w 54"/>
                <a:gd name="T5" fmla="*/ 71 h 71"/>
                <a:gd name="T6" fmla="*/ 40 w 54"/>
                <a:gd name="T7" fmla="*/ 71 h 71"/>
                <a:gd name="T8" fmla="*/ 28 w 54"/>
                <a:gd name="T9" fmla="*/ 53 h 71"/>
                <a:gd name="T10" fmla="*/ 44 w 54"/>
                <a:gd name="T11" fmla="*/ 52 h 71"/>
                <a:gd name="T12" fmla="*/ 54 w 54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1">
                  <a:moveTo>
                    <a:pt x="54" y="0"/>
                  </a:moveTo>
                  <a:lnTo>
                    <a:pt x="48" y="0"/>
                  </a:lnTo>
                  <a:lnTo>
                    <a:pt x="0" y="71"/>
                  </a:lnTo>
                  <a:lnTo>
                    <a:pt x="40" y="71"/>
                  </a:lnTo>
                  <a:lnTo>
                    <a:pt x="28" y="53"/>
                  </a:lnTo>
                  <a:lnTo>
                    <a:pt x="44" y="5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3" name="Freeform 658">
              <a:extLst>
                <a:ext uri="{FF2B5EF4-FFF2-40B4-BE49-F238E27FC236}">
                  <a16:creationId xmlns:a16="http://schemas.microsoft.com/office/drawing/2014/main" id="{43552E48-956A-2A41-BE25-53DAAFCB61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83531" y="1236287"/>
              <a:ext cx="393273" cy="501762"/>
            </a:xfrm>
            <a:custGeom>
              <a:avLst/>
              <a:gdLst>
                <a:gd name="T0" fmla="*/ 1355 w 2818"/>
                <a:gd name="T1" fmla="*/ 291 h 3595"/>
                <a:gd name="T2" fmla="*/ 2325 w 2818"/>
                <a:gd name="T3" fmla="*/ 1260 h 3595"/>
                <a:gd name="T4" fmla="*/ 2329 w 2818"/>
                <a:gd name="T5" fmla="*/ 2546 h 3595"/>
                <a:gd name="T6" fmla="*/ 2698 w 2818"/>
                <a:gd name="T7" fmla="*/ 2814 h 3595"/>
                <a:gd name="T8" fmla="*/ 2462 w 2818"/>
                <a:gd name="T9" fmla="*/ 3093 h 3595"/>
                <a:gd name="T10" fmla="*/ 2602 w 2818"/>
                <a:gd name="T11" fmla="*/ 3434 h 3595"/>
                <a:gd name="T12" fmla="*/ 1727 w 2818"/>
                <a:gd name="T13" fmla="*/ 2873 h 3595"/>
                <a:gd name="T14" fmla="*/ 1727 w 2818"/>
                <a:gd name="T15" fmla="*/ 2492 h 3595"/>
                <a:gd name="T16" fmla="*/ 1991 w 2818"/>
                <a:gd name="T17" fmla="*/ 1978 h 3595"/>
                <a:gd name="T18" fmla="*/ 1991 w 2818"/>
                <a:gd name="T19" fmla="*/ 1511 h 3595"/>
                <a:gd name="T20" fmla="*/ 1355 w 2818"/>
                <a:gd name="T21" fmla="*/ 624 h 3595"/>
                <a:gd name="T22" fmla="*/ 719 w 2818"/>
                <a:gd name="T23" fmla="*/ 1260 h 3595"/>
                <a:gd name="T24" fmla="*/ 719 w 2818"/>
                <a:gd name="T25" fmla="*/ 1978 h 3595"/>
                <a:gd name="T26" fmla="*/ 983 w 2818"/>
                <a:gd name="T27" fmla="*/ 2493 h 3595"/>
                <a:gd name="T28" fmla="*/ 983 w 2818"/>
                <a:gd name="T29" fmla="*/ 2957 h 3595"/>
                <a:gd name="T30" fmla="*/ 1 w 2818"/>
                <a:gd name="T31" fmla="*/ 3095 h 3595"/>
                <a:gd name="T32" fmla="*/ 258 w 2818"/>
                <a:gd name="T33" fmla="*/ 2479 h 3595"/>
                <a:gd name="T34" fmla="*/ 385 w 2818"/>
                <a:gd name="T35" fmla="*/ 1260 h 3595"/>
                <a:gd name="T36" fmla="*/ 1355 w 2818"/>
                <a:gd name="T37" fmla="*/ 291 h 3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18" h="3595">
                  <a:moveTo>
                    <a:pt x="1355" y="291"/>
                  </a:moveTo>
                  <a:cubicBezTo>
                    <a:pt x="1727" y="0"/>
                    <a:pt x="2403" y="689"/>
                    <a:pt x="2325" y="1260"/>
                  </a:cubicBezTo>
                  <a:cubicBezTo>
                    <a:pt x="2486" y="1482"/>
                    <a:pt x="2818" y="2439"/>
                    <a:pt x="2329" y="2546"/>
                  </a:cubicBezTo>
                  <a:cubicBezTo>
                    <a:pt x="2322" y="2748"/>
                    <a:pt x="2449" y="2870"/>
                    <a:pt x="2698" y="2814"/>
                  </a:cubicBezTo>
                  <a:cubicBezTo>
                    <a:pt x="2714" y="2852"/>
                    <a:pt x="2671" y="3059"/>
                    <a:pt x="2462" y="3093"/>
                  </a:cubicBezTo>
                  <a:cubicBezTo>
                    <a:pt x="2443" y="3207"/>
                    <a:pt x="2494" y="3341"/>
                    <a:pt x="2602" y="3434"/>
                  </a:cubicBezTo>
                  <a:cubicBezTo>
                    <a:pt x="2020" y="3595"/>
                    <a:pt x="1743" y="3202"/>
                    <a:pt x="1727" y="2873"/>
                  </a:cubicBezTo>
                  <a:cubicBezTo>
                    <a:pt x="1727" y="2492"/>
                    <a:pt x="1727" y="2492"/>
                    <a:pt x="1727" y="2492"/>
                  </a:cubicBezTo>
                  <a:cubicBezTo>
                    <a:pt x="1886" y="2376"/>
                    <a:pt x="1991" y="2188"/>
                    <a:pt x="1991" y="1978"/>
                  </a:cubicBezTo>
                  <a:cubicBezTo>
                    <a:pt x="1991" y="1511"/>
                    <a:pt x="1991" y="1511"/>
                    <a:pt x="1991" y="1511"/>
                  </a:cubicBezTo>
                  <a:cubicBezTo>
                    <a:pt x="1991" y="1162"/>
                    <a:pt x="1383" y="1223"/>
                    <a:pt x="1355" y="624"/>
                  </a:cubicBezTo>
                  <a:cubicBezTo>
                    <a:pt x="1005" y="624"/>
                    <a:pt x="844" y="1179"/>
                    <a:pt x="719" y="1260"/>
                  </a:cubicBezTo>
                  <a:cubicBezTo>
                    <a:pt x="719" y="1978"/>
                    <a:pt x="719" y="1978"/>
                    <a:pt x="719" y="1978"/>
                  </a:cubicBezTo>
                  <a:cubicBezTo>
                    <a:pt x="719" y="2189"/>
                    <a:pt x="823" y="2377"/>
                    <a:pt x="983" y="2493"/>
                  </a:cubicBezTo>
                  <a:cubicBezTo>
                    <a:pt x="983" y="2957"/>
                    <a:pt x="983" y="2957"/>
                    <a:pt x="983" y="2957"/>
                  </a:cubicBezTo>
                  <a:cubicBezTo>
                    <a:pt x="915" y="3054"/>
                    <a:pt x="484" y="3357"/>
                    <a:pt x="1" y="3095"/>
                  </a:cubicBezTo>
                  <a:cubicBezTo>
                    <a:pt x="93" y="3017"/>
                    <a:pt x="362" y="2771"/>
                    <a:pt x="258" y="2479"/>
                  </a:cubicBezTo>
                  <a:cubicBezTo>
                    <a:pt x="31" y="2097"/>
                    <a:pt x="0" y="1545"/>
                    <a:pt x="385" y="1260"/>
                  </a:cubicBezTo>
                  <a:cubicBezTo>
                    <a:pt x="385" y="726"/>
                    <a:pt x="821" y="291"/>
                    <a:pt x="1355" y="291"/>
                  </a:cubicBezTo>
                </a:path>
              </a:pathLst>
            </a:custGeom>
            <a:solidFill>
              <a:srgbClr val="7579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4" name="Freeform 659">
              <a:extLst>
                <a:ext uri="{FF2B5EF4-FFF2-40B4-BE49-F238E27FC236}">
                  <a16:creationId xmlns:a16="http://schemas.microsoft.com/office/drawing/2014/main" id="{A54AB904-C54E-F547-8F44-748F28EA6C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3387" y="1637309"/>
              <a:ext cx="253787" cy="137549"/>
            </a:xfrm>
            <a:custGeom>
              <a:avLst/>
              <a:gdLst>
                <a:gd name="T0" fmla="*/ 0 w 1824"/>
                <a:gd name="T1" fmla="*/ 0 h 985"/>
                <a:gd name="T2" fmla="*/ 1094 w 1824"/>
                <a:gd name="T3" fmla="*/ 0 h 985"/>
                <a:gd name="T4" fmla="*/ 1824 w 1824"/>
                <a:gd name="T5" fmla="*/ 730 h 985"/>
                <a:gd name="T6" fmla="*/ 1824 w 1824"/>
                <a:gd name="T7" fmla="*/ 985 h 985"/>
                <a:gd name="T8" fmla="*/ 0 w 1824"/>
                <a:gd name="T9" fmla="*/ 985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4" h="985">
                  <a:moveTo>
                    <a:pt x="0" y="0"/>
                  </a:moveTo>
                  <a:cubicBezTo>
                    <a:pt x="1094" y="0"/>
                    <a:pt x="1094" y="0"/>
                    <a:pt x="1094" y="0"/>
                  </a:cubicBezTo>
                  <a:cubicBezTo>
                    <a:pt x="1496" y="0"/>
                    <a:pt x="1824" y="328"/>
                    <a:pt x="1824" y="730"/>
                  </a:cubicBezTo>
                  <a:cubicBezTo>
                    <a:pt x="1824" y="985"/>
                    <a:pt x="1824" y="985"/>
                    <a:pt x="1824" y="985"/>
                  </a:cubicBezTo>
                  <a:cubicBezTo>
                    <a:pt x="0" y="985"/>
                    <a:pt x="0" y="985"/>
                    <a:pt x="0" y="985"/>
                  </a:cubicBezTo>
                </a:path>
              </a:pathLst>
            </a:custGeom>
            <a:solidFill>
              <a:srgbClr val="575D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5" name="Freeform 660">
              <a:extLst>
                <a:ext uri="{FF2B5EF4-FFF2-40B4-BE49-F238E27FC236}">
                  <a16:creationId xmlns:a16="http://schemas.microsoft.com/office/drawing/2014/main" id="{CA32A29C-C70B-DE49-80EF-E8A574DD57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3387" y="1323466"/>
              <a:ext cx="87179" cy="265411"/>
            </a:xfrm>
            <a:custGeom>
              <a:avLst/>
              <a:gdLst>
                <a:gd name="T0" fmla="*/ 0 w 636"/>
                <a:gd name="T1" fmla="*/ 0 h 1907"/>
                <a:gd name="T2" fmla="*/ 0 w 636"/>
                <a:gd name="T3" fmla="*/ 0 h 1907"/>
                <a:gd name="T4" fmla="*/ 0 w 636"/>
                <a:gd name="T5" fmla="*/ 1907 h 1907"/>
                <a:gd name="T6" fmla="*/ 636 w 636"/>
                <a:gd name="T7" fmla="*/ 1271 h 1907"/>
                <a:gd name="T8" fmla="*/ 636 w 636"/>
                <a:gd name="T9" fmla="*/ 636 h 1907"/>
                <a:gd name="T10" fmla="*/ 0 w 636"/>
                <a:gd name="T11" fmla="*/ 0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6" h="190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07"/>
                    <a:pt x="0" y="1907"/>
                    <a:pt x="0" y="1907"/>
                  </a:cubicBezTo>
                  <a:cubicBezTo>
                    <a:pt x="348" y="1907"/>
                    <a:pt x="636" y="1619"/>
                    <a:pt x="636" y="1271"/>
                  </a:cubicBezTo>
                  <a:cubicBezTo>
                    <a:pt x="636" y="636"/>
                    <a:pt x="636" y="636"/>
                    <a:pt x="636" y="636"/>
                  </a:cubicBezTo>
                  <a:cubicBezTo>
                    <a:pt x="636" y="288"/>
                    <a:pt x="348" y="0"/>
                    <a:pt x="0" y="0"/>
                  </a:cubicBezTo>
                </a:path>
              </a:pathLst>
            </a:custGeom>
            <a:solidFill>
              <a:srgbClr val="CFD1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6" name="Freeform 661">
              <a:extLst>
                <a:ext uri="{FF2B5EF4-FFF2-40B4-BE49-F238E27FC236}">
                  <a16:creationId xmlns:a16="http://schemas.microsoft.com/office/drawing/2014/main" id="{E89A5C1F-57AD-0649-9541-6CD7CCB290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3387" y="1596625"/>
              <a:ext cx="71681" cy="178232"/>
            </a:xfrm>
            <a:custGeom>
              <a:avLst/>
              <a:gdLst>
                <a:gd name="T0" fmla="*/ 519 w 519"/>
                <a:gd name="T1" fmla="*/ 683 h 1279"/>
                <a:gd name="T2" fmla="*/ 122 w 519"/>
                <a:gd name="T3" fmla="*/ 1279 h 1279"/>
                <a:gd name="T4" fmla="*/ 0 w 519"/>
                <a:gd name="T5" fmla="*/ 1279 h 1279"/>
                <a:gd name="T6" fmla="*/ 0 w 519"/>
                <a:gd name="T7" fmla="*/ 122 h 1279"/>
                <a:gd name="T8" fmla="*/ 372 w 519"/>
                <a:gd name="T9" fmla="*/ 0 h 1279"/>
                <a:gd name="T10" fmla="*/ 372 w 519"/>
                <a:gd name="T11" fmla="*/ 297 h 1279"/>
                <a:gd name="T12" fmla="*/ 519 w 519"/>
                <a:gd name="T13" fmla="*/ 683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9" h="1279">
                  <a:moveTo>
                    <a:pt x="519" y="683"/>
                  </a:moveTo>
                  <a:cubicBezTo>
                    <a:pt x="122" y="1279"/>
                    <a:pt x="122" y="1279"/>
                    <a:pt x="122" y="1279"/>
                  </a:cubicBezTo>
                  <a:cubicBezTo>
                    <a:pt x="0" y="1279"/>
                    <a:pt x="0" y="1279"/>
                    <a:pt x="0" y="1279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38" y="122"/>
                    <a:pt x="267" y="76"/>
                    <a:pt x="372" y="0"/>
                  </a:cubicBezTo>
                  <a:cubicBezTo>
                    <a:pt x="372" y="297"/>
                    <a:pt x="372" y="297"/>
                    <a:pt x="372" y="297"/>
                  </a:cubicBezTo>
                  <a:cubicBezTo>
                    <a:pt x="378" y="428"/>
                    <a:pt x="426" y="570"/>
                    <a:pt x="519" y="683"/>
                  </a:cubicBezTo>
                </a:path>
              </a:pathLst>
            </a:custGeom>
            <a:solidFill>
              <a:srgbClr val="CFD1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7" name="Freeform 662">
              <a:extLst>
                <a:ext uri="{FF2B5EF4-FFF2-40B4-BE49-F238E27FC236}">
                  <a16:creationId xmlns:a16="http://schemas.microsoft.com/office/drawing/2014/main" id="{617DB332-DC69-274D-B0E0-213161E661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8885" y="1637309"/>
              <a:ext cx="104614" cy="137549"/>
            </a:xfrm>
            <a:custGeom>
              <a:avLst/>
              <a:gdLst>
                <a:gd name="T0" fmla="*/ 54 w 54"/>
                <a:gd name="T1" fmla="*/ 0 h 71"/>
                <a:gd name="T2" fmla="*/ 48 w 54"/>
                <a:gd name="T3" fmla="*/ 0 h 71"/>
                <a:gd name="T4" fmla="*/ 0 w 54"/>
                <a:gd name="T5" fmla="*/ 71 h 71"/>
                <a:gd name="T6" fmla="*/ 40 w 54"/>
                <a:gd name="T7" fmla="*/ 71 h 71"/>
                <a:gd name="T8" fmla="*/ 28 w 54"/>
                <a:gd name="T9" fmla="*/ 53 h 71"/>
                <a:gd name="T10" fmla="*/ 44 w 54"/>
                <a:gd name="T11" fmla="*/ 52 h 71"/>
                <a:gd name="T12" fmla="*/ 54 w 54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1">
                  <a:moveTo>
                    <a:pt x="54" y="0"/>
                  </a:moveTo>
                  <a:lnTo>
                    <a:pt x="48" y="0"/>
                  </a:lnTo>
                  <a:lnTo>
                    <a:pt x="0" y="71"/>
                  </a:lnTo>
                  <a:lnTo>
                    <a:pt x="40" y="71"/>
                  </a:lnTo>
                  <a:lnTo>
                    <a:pt x="28" y="53"/>
                  </a:lnTo>
                  <a:lnTo>
                    <a:pt x="44" y="5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8" name="Freeform 663">
              <a:extLst>
                <a:ext uri="{FF2B5EF4-FFF2-40B4-BE49-F238E27FC236}">
                  <a16:creationId xmlns:a16="http://schemas.microsoft.com/office/drawing/2014/main" id="{64B1BBD7-BEBE-C64E-A56A-8947974FF6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3387" y="1236287"/>
              <a:ext cx="203417" cy="501762"/>
            </a:xfrm>
            <a:custGeom>
              <a:avLst/>
              <a:gdLst>
                <a:gd name="T0" fmla="*/ 0 w 1463"/>
                <a:gd name="T1" fmla="*/ 291 h 3595"/>
                <a:gd name="T2" fmla="*/ 970 w 1463"/>
                <a:gd name="T3" fmla="*/ 1260 h 3595"/>
                <a:gd name="T4" fmla="*/ 974 w 1463"/>
                <a:gd name="T5" fmla="*/ 2546 h 3595"/>
                <a:gd name="T6" fmla="*/ 1343 w 1463"/>
                <a:gd name="T7" fmla="*/ 2814 h 3595"/>
                <a:gd name="T8" fmla="*/ 1107 w 1463"/>
                <a:gd name="T9" fmla="*/ 3093 h 3595"/>
                <a:gd name="T10" fmla="*/ 1247 w 1463"/>
                <a:gd name="T11" fmla="*/ 3434 h 3595"/>
                <a:gd name="T12" fmla="*/ 372 w 1463"/>
                <a:gd name="T13" fmla="*/ 2873 h 3595"/>
                <a:gd name="T14" fmla="*/ 372 w 1463"/>
                <a:gd name="T15" fmla="*/ 2492 h 3595"/>
                <a:gd name="T16" fmla="*/ 636 w 1463"/>
                <a:gd name="T17" fmla="*/ 1978 h 3595"/>
                <a:gd name="T18" fmla="*/ 636 w 1463"/>
                <a:gd name="T19" fmla="*/ 1511 h 3595"/>
                <a:gd name="T20" fmla="*/ 0 w 1463"/>
                <a:gd name="T21" fmla="*/ 624 h 3595"/>
                <a:gd name="T22" fmla="*/ 0 w 1463"/>
                <a:gd name="T23" fmla="*/ 291 h 3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3" h="3595">
                  <a:moveTo>
                    <a:pt x="0" y="291"/>
                  </a:moveTo>
                  <a:cubicBezTo>
                    <a:pt x="372" y="0"/>
                    <a:pt x="1048" y="689"/>
                    <a:pt x="970" y="1260"/>
                  </a:cubicBezTo>
                  <a:cubicBezTo>
                    <a:pt x="1131" y="1482"/>
                    <a:pt x="1463" y="2439"/>
                    <a:pt x="974" y="2546"/>
                  </a:cubicBezTo>
                  <a:cubicBezTo>
                    <a:pt x="967" y="2748"/>
                    <a:pt x="1094" y="2870"/>
                    <a:pt x="1343" y="2814"/>
                  </a:cubicBezTo>
                  <a:cubicBezTo>
                    <a:pt x="1359" y="2852"/>
                    <a:pt x="1316" y="3059"/>
                    <a:pt x="1107" y="3093"/>
                  </a:cubicBezTo>
                  <a:cubicBezTo>
                    <a:pt x="1088" y="3207"/>
                    <a:pt x="1139" y="3341"/>
                    <a:pt x="1247" y="3434"/>
                  </a:cubicBezTo>
                  <a:cubicBezTo>
                    <a:pt x="665" y="3595"/>
                    <a:pt x="388" y="3202"/>
                    <a:pt x="372" y="2873"/>
                  </a:cubicBezTo>
                  <a:cubicBezTo>
                    <a:pt x="372" y="2492"/>
                    <a:pt x="372" y="2492"/>
                    <a:pt x="372" y="2492"/>
                  </a:cubicBezTo>
                  <a:cubicBezTo>
                    <a:pt x="531" y="2376"/>
                    <a:pt x="636" y="2188"/>
                    <a:pt x="636" y="1978"/>
                  </a:cubicBezTo>
                  <a:cubicBezTo>
                    <a:pt x="636" y="1511"/>
                    <a:pt x="636" y="1511"/>
                    <a:pt x="636" y="1511"/>
                  </a:cubicBezTo>
                  <a:cubicBezTo>
                    <a:pt x="636" y="1162"/>
                    <a:pt x="28" y="1223"/>
                    <a:pt x="0" y="624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A4A5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9" name="Freeform 664">
              <a:extLst>
                <a:ext uri="{FF2B5EF4-FFF2-40B4-BE49-F238E27FC236}">
                  <a16:creationId xmlns:a16="http://schemas.microsoft.com/office/drawing/2014/main" id="{9056BDC7-4A79-E346-85B6-6E934C57287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873387" y="1428080"/>
              <a:ext cx="96865" cy="54245"/>
            </a:xfrm>
            <a:custGeom>
              <a:avLst/>
              <a:gdLst>
                <a:gd name="T0" fmla="*/ 618 w 699"/>
                <a:gd name="T1" fmla="*/ 81 h 393"/>
                <a:gd name="T2" fmla="*/ 618 w 699"/>
                <a:gd name="T3" fmla="*/ 209 h 393"/>
                <a:gd name="T4" fmla="*/ 531 w 699"/>
                <a:gd name="T5" fmla="*/ 290 h 393"/>
                <a:gd name="T6" fmla="*/ 189 w 699"/>
                <a:gd name="T7" fmla="*/ 309 h 393"/>
                <a:gd name="T8" fmla="*/ 162 w 699"/>
                <a:gd name="T9" fmla="*/ 291 h 393"/>
                <a:gd name="T10" fmla="*/ 162 w 699"/>
                <a:gd name="T11" fmla="*/ 81 h 393"/>
                <a:gd name="T12" fmla="*/ 618 w 699"/>
                <a:gd name="T13" fmla="*/ 81 h 393"/>
                <a:gd name="T14" fmla="*/ 699 w 699"/>
                <a:gd name="T15" fmla="*/ 0 h 393"/>
                <a:gd name="T16" fmla="*/ 162 w 699"/>
                <a:gd name="T17" fmla="*/ 0 h 393"/>
                <a:gd name="T18" fmla="*/ 81 w 699"/>
                <a:gd name="T19" fmla="*/ 0 h 393"/>
                <a:gd name="T20" fmla="*/ 0 w 699"/>
                <a:gd name="T21" fmla="*/ 0 h 393"/>
                <a:gd name="T22" fmla="*/ 0 w 699"/>
                <a:gd name="T23" fmla="*/ 81 h 393"/>
                <a:gd name="T24" fmla="*/ 81 w 699"/>
                <a:gd name="T25" fmla="*/ 81 h 393"/>
                <a:gd name="T26" fmla="*/ 81 w 699"/>
                <a:gd name="T27" fmla="*/ 291 h 393"/>
                <a:gd name="T28" fmla="*/ 194 w 699"/>
                <a:gd name="T29" fmla="*/ 390 h 393"/>
                <a:gd name="T30" fmla="*/ 537 w 699"/>
                <a:gd name="T31" fmla="*/ 371 h 393"/>
                <a:gd name="T32" fmla="*/ 699 w 699"/>
                <a:gd name="T33" fmla="*/ 209 h 393"/>
                <a:gd name="T34" fmla="*/ 699 w 699"/>
                <a:gd name="T35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9" h="393">
                  <a:moveTo>
                    <a:pt x="618" y="81"/>
                  </a:moveTo>
                  <a:cubicBezTo>
                    <a:pt x="618" y="209"/>
                    <a:pt x="618" y="209"/>
                    <a:pt x="618" y="209"/>
                  </a:cubicBezTo>
                  <a:cubicBezTo>
                    <a:pt x="618" y="257"/>
                    <a:pt x="575" y="287"/>
                    <a:pt x="531" y="290"/>
                  </a:cubicBezTo>
                  <a:cubicBezTo>
                    <a:pt x="189" y="309"/>
                    <a:pt x="189" y="309"/>
                    <a:pt x="189" y="309"/>
                  </a:cubicBezTo>
                  <a:cubicBezTo>
                    <a:pt x="175" y="310"/>
                    <a:pt x="162" y="307"/>
                    <a:pt x="162" y="291"/>
                  </a:cubicBezTo>
                  <a:cubicBezTo>
                    <a:pt x="162" y="81"/>
                    <a:pt x="162" y="81"/>
                    <a:pt x="162" y="81"/>
                  </a:cubicBezTo>
                  <a:lnTo>
                    <a:pt x="618" y="81"/>
                  </a:lnTo>
                  <a:close/>
                  <a:moveTo>
                    <a:pt x="699" y="0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54"/>
                    <a:pt x="132" y="393"/>
                    <a:pt x="194" y="390"/>
                  </a:cubicBezTo>
                  <a:cubicBezTo>
                    <a:pt x="537" y="371"/>
                    <a:pt x="537" y="371"/>
                    <a:pt x="537" y="371"/>
                  </a:cubicBezTo>
                  <a:cubicBezTo>
                    <a:pt x="626" y="366"/>
                    <a:pt x="699" y="298"/>
                    <a:pt x="699" y="209"/>
                  </a:cubicBezTo>
                  <a:lnTo>
                    <a:pt x="699" y="0"/>
                  </a:lnTo>
                  <a:close/>
                </a:path>
              </a:pathLst>
            </a:custGeom>
            <a:solidFill>
              <a:srgbClr val="F15D2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0" name="Freeform 665">
              <a:extLst>
                <a:ext uri="{FF2B5EF4-FFF2-40B4-BE49-F238E27FC236}">
                  <a16:creationId xmlns:a16="http://schemas.microsoft.com/office/drawing/2014/main" id="{8CE20844-55C7-5B43-8C35-547E05F424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99769" y="1439704"/>
              <a:ext cx="38746" cy="30997"/>
            </a:xfrm>
            <a:custGeom>
              <a:avLst/>
              <a:gdLst>
                <a:gd name="T0" fmla="*/ 18 w 20"/>
                <a:gd name="T1" fmla="*/ 0 h 16"/>
                <a:gd name="T2" fmla="*/ 7 w 20"/>
                <a:gd name="T3" fmla="*/ 0 h 16"/>
                <a:gd name="T4" fmla="*/ 0 w 20"/>
                <a:gd name="T5" fmla="*/ 15 h 16"/>
                <a:gd name="T6" fmla="*/ 13 w 20"/>
                <a:gd name="T7" fmla="*/ 16 h 16"/>
                <a:gd name="T8" fmla="*/ 20 w 20"/>
                <a:gd name="T9" fmla="*/ 0 h 16"/>
                <a:gd name="T10" fmla="*/ 18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8" y="0"/>
                  </a:moveTo>
                  <a:lnTo>
                    <a:pt x="7" y="0"/>
                  </a:lnTo>
                  <a:lnTo>
                    <a:pt x="0" y="15"/>
                  </a:lnTo>
                  <a:lnTo>
                    <a:pt x="13" y="16"/>
                  </a:lnTo>
                  <a:lnTo>
                    <a:pt x="2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1" name="Freeform 666">
              <a:extLst>
                <a:ext uri="{FF2B5EF4-FFF2-40B4-BE49-F238E27FC236}">
                  <a16:creationId xmlns:a16="http://schemas.microsoft.com/office/drawing/2014/main" id="{F7B61B71-8C12-494E-AEA7-BEFC8D85D2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99769" y="1439704"/>
              <a:ext cx="38746" cy="30997"/>
            </a:xfrm>
            <a:custGeom>
              <a:avLst/>
              <a:gdLst>
                <a:gd name="T0" fmla="*/ 18 w 20"/>
                <a:gd name="T1" fmla="*/ 0 h 16"/>
                <a:gd name="T2" fmla="*/ 7 w 20"/>
                <a:gd name="T3" fmla="*/ 0 h 16"/>
                <a:gd name="T4" fmla="*/ 0 w 20"/>
                <a:gd name="T5" fmla="*/ 15 h 16"/>
                <a:gd name="T6" fmla="*/ 13 w 20"/>
                <a:gd name="T7" fmla="*/ 16 h 16"/>
                <a:gd name="T8" fmla="*/ 20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8" y="0"/>
                  </a:moveTo>
                  <a:lnTo>
                    <a:pt x="7" y="0"/>
                  </a:lnTo>
                  <a:lnTo>
                    <a:pt x="0" y="15"/>
                  </a:lnTo>
                  <a:lnTo>
                    <a:pt x="13" y="16"/>
                  </a:lnTo>
                  <a:lnTo>
                    <a:pt x="2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2" name="Freeform 667">
              <a:extLst>
                <a:ext uri="{FF2B5EF4-FFF2-40B4-BE49-F238E27FC236}">
                  <a16:creationId xmlns:a16="http://schemas.microsoft.com/office/drawing/2014/main" id="{2E9A4ED4-856A-234E-A200-AAD75C3207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10195" y="1439704"/>
              <a:ext cx="40684" cy="30997"/>
            </a:xfrm>
            <a:custGeom>
              <a:avLst/>
              <a:gdLst>
                <a:gd name="T0" fmla="*/ 21 w 21"/>
                <a:gd name="T1" fmla="*/ 0 h 16"/>
                <a:gd name="T2" fmla="*/ 7 w 21"/>
                <a:gd name="T3" fmla="*/ 0 h 16"/>
                <a:gd name="T4" fmla="*/ 0 w 21"/>
                <a:gd name="T5" fmla="*/ 16 h 16"/>
                <a:gd name="T6" fmla="*/ 3 w 21"/>
                <a:gd name="T7" fmla="*/ 16 h 16"/>
                <a:gd name="T8" fmla="*/ 14 w 21"/>
                <a:gd name="T9" fmla="*/ 15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7" y="0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14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5E6E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3" name="Freeform 668">
              <a:extLst>
                <a:ext uri="{FF2B5EF4-FFF2-40B4-BE49-F238E27FC236}">
                  <a16:creationId xmlns:a16="http://schemas.microsoft.com/office/drawing/2014/main" id="{511E9467-56D2-FE42-8C9C-E913DFEC2BD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916007" y="1439704"/>
              <a:ext cx="34871" cy="30997"/>
            </a:xfrm>
            <a:custGeom>
              <a:avLst/>
              <a:gdLst>
                <a:gd name="T0" fmla="*/ 18 w 18"/>
                <a:gd name="T1" fmla="*/ 0 h 16"/>
                <a:gd name="T2" fmla="*/ 16 w 18"/>
                <a:gd name="T3" fmla="*/ 0 h 16"/>
                <a:gd name="T4" fmla="*/ 4 w 18"/>
                <a:gd name="T5" fmla="*/ 0 h 16"/>
                <a:gd name="T6" fmla="*/ 18 w 18"/>
                <a:gd name="T7" fmla="*/ 0 h 16"/>
                <a:gd name="T8" fmla="*/ 11 w 18"/>
                <a:gd name="T9" fmla="*/ 15 h 16"/>
                <a:gd name="T10" fmla="*/ 0 w 18"/>
                <a:gd name="T11" fmla="*/ 16 h 16"/>
                <a:gd name="T12" fmla="*/ 11 w 18"/>
                <a:gd name="T13" fmla="*/ 15 h 16"/>
                <a:gd name="T14" fmla="*/ 11 w 18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lnTo>
                    <a:pt x="16" y="0"/>
                  </a:lnTo>
                  <a:lnTo>
                    <a:pt x="4" y="0"/>
                  </a:lnTo>
                  <a:lnTo>
                    <a:pt x="18" y="0"/>
                  </a:lnTo>
                  <a:close/>
                  <a:moveTo>
                    <a:pt x="11" y="15"/>
                  </a:moveTo>
                  <a:lnTo>
                    <a:pt x="0" y="16"/>
                  </a:lnTo>
                  <a:lnTo>
                    <a:pt x="11" y="15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9AB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4" name="Freeform 669">
              <a:extLst>
                <a:ext uri="{FF2B5EF4-FFF2-40B4-BE49-F238E27FC236}">
                  <a16:creationId xmlns:a16="http://schemas.microsoft.com/office/drawing/2014/main" id="{A1D56795-95D6-3B4F-B551-D7253B96DF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99769" y="1468763"/>
              <a:ext cx="25186" cy="1938"/>
            </a:xfrm>
            <a:custGeom>
              <a:avLst/>
              <a:gdLst>
                <a:gd name="T0" fmla="*/ 13 w 13"/>
                <a:gd name="T1" fmla="*/ 1 h 1"/>
                <a:gd name="T2" fmla="*/ 0 w 13"/>
                <a:gd name="T3" fmla="*/ 0 h 1"/>
                <a:gd name="T4" fmla="*/ 13 w 1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">
                  <a:moveTo>
                    <a:pt x="13" y="1"/>
                  </a:move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DE9C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5" name="Freeform 670">
              <a:extLst>
                <a:ext uri="{FF2B5EF4-FFF2-40B4-BE49-F238E27FC236}">
                  <a16:creationId xmlns:a16="http://schemas.microsoft.com/office/drawing/2014/main" id="{56C2F10F-2C1B-DD43-9B64-61EF2D6F035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916007" y="1439704"/>
              <a:ext cx="44559" cy="29060"/>
            </a:xfrm>
            <a:custGeom>
              <a:avLst/>
              <a:gdLst>
                <a:gd name="T0" fmla="*/ 309 w 309"/>
                <a:gd name="T1" fmla="*/ 0 h 209"/>
                <a:gd name="T2" fmla="*/ 0 w 309"/>
                <a:gd name="T3" fmla="*/ 0 h 209"/>
                <a:gd name="T4" fmla="*/ 309 w 309"/>
                <a:gd name="T5" fmla="*/ 0 h 209"/>
                <a:gd name="T6" fmla="*/ 309 w 309"/>
                <a:gd name="T7" fmla="*/ 128 h 209"/>
                <a:gd name="T8" fmla="*/ 309 w 309"/>
                <a:gd name="T9" fmla="*/ 0 h 209"/>
                <a:gd name="T10" fmla="*/ 309 w 309"/>
                <a:gd name="T11" fmla="*/ 130 h 209"/>
                <a:gd name="T12" fmla="*/ 222 w 309"/>
                <a:gd name="T13" fmla="*/ 209 h 209"/>
                <a:gd name="T14" fmla="*/ 309 w 309"/>
                <a:gd name="T15" fmla="*/ 13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" h="209">
                  <a:moveTo>
                    <a:pt x="30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09" y="128"/>
                    <a:pt x="309" y="128"/>
                    <a:pt x="309" y="128"/>
                  </a:cubicBezTo>
                  <a:lnTo>
                    <a:pt x="309" y="0"/>
                  </a:lnTo>
                  <a:close/>
                  <a:moveTo>
                    <a:pt x="309" y="130"/>
                  </a:moveTo>
                  <a:cubicBezTo>
                    <a:pt x="307" y="177"/>
                    <a:pt x="266" y="206"/>
                    <a:pt x="222" y="209"/>
                  </a:cubicBezTo>
                  <a:cubicBezTo>
                    <a:pt x="266" y="206"/>
                    <a:pt x="307" y="177"/>
                    <a:pt x="309" y="130"/>
                  </a:cubicBezTo>
                </a:path>
              </a:pathLst>
            </a:custGeom>
            <a:solidFill>
              <a:srgbClr val="F9AB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6" name="Oval 671">
              <a:extLst>
                <a:ext uri="{FF2B5EF4-FFF2-40B4-BE49-F238E27FC236}">
                  <a16:creationId xmlns:a16="http://schemas.microsoft.com/office/drawing/2014/main" id="{2158225E-F534-C549-9A46-513A8DF376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61763" y="1705114"/>
              <a:ext cx="23248" cy="23248"/>
            </a:xfrm>
            <a:prstGeom prst="ellipse">
              <a:avLst/>
            </a:prstGeom>
            <a:solidFill>
              <a:srgbClr val="7579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7" name="Freeform 672">
              <a:extLst>
                <a:ext uri="{FF2B5EF4-FFF2-40B4-BE49-F238E27FC236}">
                  <a16:creationId xmlns:a16="http://schemas.microsoft.com/office/drawing/2014/main" id="{C2D935B7-0D49-154D-B2F7-52F113F4C9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1763" y="1705114"/>
              <a:ext cx="11624" cy="23248"/>
            </a:xfrm>
            <a:custGeom>
              <a:avLst/>
              <a:gdLst>
                <a:gd name="T0" fmla="*/ 85 w 85"/>
                <a:gd name="T1" fmla="*/ 169 h 169"/>
                <a:gd name="T2" fmla="*/ 0 w 85"/>
                <a:gd name="T3" fmla="*/ 85 h 169"/>
                <a:gd name="T4" fmla="*/ 85 w 85"/>
                <a:gd name="T5" fmla="*/ 0 h 169"/>
                <a:gd name="T6" fmla="*/ 85 w 85"/>
                <a:gd name="T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69">
                  <a:moveTo>
                    <a:pt x="85" y="169"/>
                  </a:moveTo>
                  <a:cubicBezTo>
                    <a:pt x="38" y="169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lnTo>
                    <a:pt x="85" y="169"/>
                  </a:lnTo>
                  <a:close/>
                </a:path>
              </a:pathLst>
            </a:custGeom>
            <a:solidFill>
              <a:srgbClr val="363D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8" name="Oval 673">
              <a:extLst>
                <a:ext uri="{FF2B5EF4-FFF2-40B4-BE49-F238E27FC236}">
                  <a16:creationId xmlns:a16="http://schemas.microsoft.com/office/drawing/2014/main" id="{27776EE7-24F6-4049-9AD6-7385D5FC13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97831" y="1654744"/>
              <a:ext cx="25186" cy="23248"/>
            </a:xfrm>
            <a:prstGeom prst="ellipse">
              <a:avLst/>
            </a:prstGeom>
            <a:solidFill>
              <a:srgbClr val="363D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9" name="Oval 674">
              <a:extLst>
                <a:ext uri="{FF2B5EF4-FFF2-40B4-BE49-F238E27FC236}">
                  <a16:creationId xmlns:a16="http://schemas.microsoft.com/office/drawing/2014/main" id="{947E26A7-E5BC-3E42-A593-9CD615617B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88885" y="1699303"/>
              <a:ext cx="23248" cy="23248"/>
            </a:xfrm>
            <a:prstGeom prst="ellipse">
              <a:avLst/>
            </a:prstGeom>
            <a:solidFill>
              <a:srgbClr val="7579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0" name="Oval 675">
              <a:extLst>
                <a:ext uri="{FF2B5EF4-FFF2-40B4-BE49-F238E27FC236}">
                  <a16:creationId xmlns:a16="http://schemas.microsoft.com/office/drawing/2014/main" id="{2D0B68AF-D4A1-264D-9674-C5715DACCD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12133" y="1679930"/>
              <a:ext cx="23248" cy="23248"/>
            </a:xfrm>
            <a:prstGeom prst="ellipse">
              <a:avLst/>
            </a:prstGeom>
            <a:solidFill>
              <a:srgbClr val="7579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1" name="Oval 676">
              <a:extLst>
                <a:ext uri="{FF2B5EF4-FFF2-40B4-BE49-F238E27FC236}">
                  <a16:creationId xmlns:a16="http://schemas.microsoft.com/office/drawing/2014/main" id="{56D12BAF-741C-864E-BC8A-DE90859987C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32703" y="1699303"/>
              <a:ext cx="23248" cy="23248"/>
            </a:xfrm>
            <a:prstGeom prst="ellipse">
              <a:avLst/>
            </a:prstGeom>
            <a:solidFill>
              <a:srgbClr val="363D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2" name="Oval 677">
              <a:extLst>
                <a:ext uri="{FF2B5EF4-FFF2-40B4-BE49-F238E27FC236}">
                  <a16:creationId xmlns:a16="http://schemas.microsoft.com/office/drawing/2014/main" id="{13A214A8-56A4-5C4C-BE3C-5260DBB0F6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09455" y="1679930"/>
              <a:ext cx="23248" cy="23248"/>
            </a:xfrm>
            <a:prstGeom prst="ellipse">
              <a:avLst/>
            </a:prstGeom>
            <a:solidFill>
              <a:srgbClr val="363D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3" name="Oval 678">
              <a:extLst>
                <a:ext uri="{FF2B5EF4-FFF2-40B4-BE49-F238E27FC236}">
                  <a16:creationId xmlns:a16="http://schemas.microsoft.com/office/drawing/2014/main" id="{18647198-D26C-A644-AAE8-9ECA7F4D34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23757" y="1654744"/>
              <a:ext cx="23248" cy="23248"/>
            </a:xfrm>
            <a:prstGeom prst="ellipse">
              <a:avLst/>
            </a:prstGeom>
            <a:solidFill>
              <a:srgbClr val="7579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4" name="Freeform 679">
              <a:extLst>
                <a:ext uri="{FF2B5EF4-FFF2-40B4-BE49-F238E27FC236}">
                  <a16:creationId xmlns:a16="http://schemas.microsoft.com/office/drawing/2014/main" id="{32F7AFAD-D9DA-1B4A-955D-5D9AB0F7157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776522" y="1428080"/>
              <a:ext cx="193730" cy="54245"/>
            </a:xfrm>
            <a:custGeom>
              <a:avLst/>
              <a:gdLst>
                <a:gd name="T0" fmla="*/ 1317 w 1398"/>
                <a:gd name="T1" fmla="*/ 209 h 393"/>
                <a:gd name="T2" fmla="*/ 1230 w 1398"/>
                <a:gd name="T3" fmla="*/ 290 h 393"/>
                <a:gd name="T4" fmla="*/ 888 w 1398"/>
                <a:gd name="T5" fmla="*/ 309 h 393"/>
                <a:gd name="T6" fmla="*/ 861 w 1398"/>
                <a:gd name="T7" fmla="*/ 291 h 393"/>
                <a:gd name="T8" fmla="*/ 861 w 1398"/>
                <a:gd name="T9" fmla="*/ 81 h 393"/>
                <a:gd name="T10" fmla="*/ 1317 w 1398"/>
                <a:gd name="T11" fmla="*/ 81 h 393"/>
                <a:gd name="T12" fmla="*/ 1317 w 1398"/>
                <a:gd name="T13" fmla="*/ 209 h 393"/>
                <a:gd name="T14" fmla="*/ 537 w 1398"/>
                <a:gd name="T15" fmla="*/ 291 h 393"/>
                <a:gd name="T16" fmla="*/ 510 w 1398"/>
                <a:gd name="T17" fmla="*/ 309 h 393"/>
                <a:gd name="T18" fmla="*/ 168 w 1398"/>
                <a:gd name="T19" fmla="*/ 290 h 393"/>
                <a:gd name="T20" fmla="*/ 81 w 1398"/>
                <a:gd name="T21" fmla="*/ 209 h 393"/>
                <a:gd name="T22" fmla="*/ 81 w 1398"/>
                <a:gd name="T23" fmla="*/ 81 h 393"/>
                <a:gd name="T24" fmla="*/ 537 w 1398"/>
                <a:gd name="T25" fmla="*/ 81 h 393"/>
                <a:gd name="T26" fmla="*/ 537 w 1398"/>
                <a:gd name="T27" fmla="*/ 291 h 393"/>
                <a:gd name="T28" fmla="*/ 861 w 1398"/>
                <a:gd name="T29" fmla="*/ 0 h 393"/>
                <a:gd name="T30" fmla="*/ 780 w 1398"/>
                <a:gd name="T31" fmla="*/ 0 h 393"/>
                <a:gd name="T32" fmla="*/ 618 w 1398"/>
                <a:gd name="T33" fmla="*/ 0 h 393"/>
                <a:gd name="T34" fmla="*/ 537 w 1398"/>
                <a:gd name="T35" fmla="*/ 0 h 393"/>
                <a:gd name="T36" fmla="*/ 0 w 1398"/>
                <a:gd name="T37" fmla="*/ 0 h 393"/>
                <a:gd name="T38" fmla="*/ 0 w 1398"/>
                <a:gd name="T39" fmla="*/ 209 h 393"/>
                <a:gd name="T40" fmla="*/ 162 w 1398"/>
                <a:gd name="T41" fmla="*/ 371 h 393"/>
                <a:gd name="T42" fmla="*/ 505 w 1398"/>
                <a:gd name="T43" fmla="*/ 390 h 393"/>
                <a:gd name="T44" fmla="*/ 618 w 1398"/>
                <a:gd name="T45" fmla="*/ 291 h 393"/>
                <a:gd name="T46" fmla="*/ 618 w 1398"/>
                <a:gd name="T47" fmla="*/ 81 h 393"/>
                <a:gd name="T48" fmla="*/ 780 w 1398"/>
                <a:gd name="T49" fmla="*/ 81 h 393"/>
                <a:gd name="T50" fmla="*/ 780 w 1398"/>
                <a:gd name="T51" fmla="*/ 291 h 393"/>
                <a:gd name="T52" fmla="*/ 893 w 1398"/>
                <a:gd name="T53" fmla="*/ 390 h 393"/>
                <a:gd name="T54" fmla="*/ 1236 w 1398"/>
                <a:gd name="T55" fmla="*/ 371 h 393"/>
                <a:gd name="T56" fmla="*/ 1398 w 1398"/>
                <a:gd name="T57" fmla="*/ 209 h 393"/>
                <a:gd name="T58" fmla="*/ 1398 w 1398"/>
                <a:gd name="T59" fmla="*/ 0 h 393"/>
                <a:gd name="T60" fmla="*/ 861 w 1398"/>
                <a:gd name="T6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8" h="393">
                  <a:moveTo>
                    <a:pt x="1317" y="209"/>
                  </a:moveTo>
                  <a:cubicBezTo>
                    <a:pt x="1317" y="257"/>
                    <a:pt x="1274" y="287"/>
                    <a:pt x="1230" y="290"/>
                  </a:cubicBezTo>
                  <a:cubicBezTo>
                    <a:pt x="888" y="309"/>
                    <a:pt x="888" y="309"/>
                    <a:pt x="888" y="309"/>
                  </a:cubicBezTo>
                  <a:cubicBezTo>
                    <a:pt x="874" y="310"/>
                    <a:pt x="861" y="307"/>
                    <a:pt x="861" y="291"/>
                  </a:cubicBezTo>
                  <a:cubicBezTo>
                    <a:pt x="861" y="81"/>
                    <a:pt x="861" y="81"/>
                    <a:pt x="861" y="81"/>
                  </a:cubicBezTo>
                  <a:cubicBezTo>
                    <a:pt x="1317" y="81"/>
                    <a:pt x="1317" y="81"/>
                    <a:pt x="1317" y="81"/>
                  </a:cubicBezTo>
                  <a:lnTo>
                    <a:pt x="1317" y="209"/>
                  </a:lnTo>
                  <a:close/>
                  <a:moveTo>
                    <a:pt x="537" y="291"/>
                  </a:moveTo>
                  <a:cubicBezTo>
                    <a:pt x="537" y="307"/>
                    <a:pt x="524" y="310"/>
                    <a:pt x="510" y="309"/>
                  </a:cubicBezTo>
                  <a:cubicBezTo>
                    <a:pt x="168" y="290"/>
                    <a:pt x="168" y="290"/>
                    <a:pt x="168" y="290"/>
                  </a:cubicBezTo>
                  <a:cubicBezTo>
                    <a:pt x="123" y="287"/>
                    <a:pt x="81" y="257"/>
                    <a:pt x="81" y="209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537" y="81"/>
                    <a:pt x="537" y="81"/>
                    <a:pt x="537" y="81"/>
                  </a:cubicBezTo>
                  <a:lnTo>
                    <a:pt x="537" y="291"/>
                  </a:lnTo>
                  <a:close/>
                  <a:moveTo>
                    <a:pt x="861" y="0"/>
                  </a:moveTo>
                  <a:cubicBezTo>
                    <a:pt x="780" y="0"/>
                    <a:pt x="780" y="0"/>
                    <a:pt x="780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98"/>
                    <a:pt x="73" y="366"/>
                    <a:pt x="162" y="371"/>
                  </a:cubicBezTo>
                  <a:cubicBezTo>
                    <a:pt x="505" y="390"/>
                    <a:pt x="505" y="390"/>
                    <a:pt x="505" y="390"/>
                  </a:cubicBezTo>
                  <a:cubicBezTo>
                    <a:pt x="567" y="393"/>
                    <a:pt x="618" y="354"/>
                    <a:pt x="618" y="291"/>
                  </a:cubicBezTo>
                  <a:cubicBezTo>
                    <a:pt x="618" y="81"/>
                    <a:pt x="618" y="81"/>
                    <a:pt x="618" y="81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291"/>
                    <a:pt x="780" y="291"/>
                    <a:pt x="780" y="291"/>
                  </a:cubicBezTo>
                  <a:cubicBezTo>
                    <a:pt x="780" y="354"/>
                    <a:pt x="831" y="393"/>
                    <a:pt x="893" y="390"/>
                  </a:cubicBezTo>
                  <a:cubicBezTo>
                    <a:pt x="1236" y="371"/>
                    <a:pt x="1236" y="371"/>
                    <a:pt x="1236" y="371"/>
                  </a:cubicBezTo>
                  <a:cubicBezTo>
                    <a:pt x="1325" y="366"/>
                    <a:pt x="1398" y="298"/>
                    <a:pt x="1398" y="209"/>
                  </a:cubicBezTo>
                  <a:cubicBezTo>
                    <a:pt x="1398" y="0"/>
                    <a:pt x="1398" y="0"/>
                    <a:pt x="1398" y="0"/>
                  </a:cubicBezTo>
                  <a:lnTo>
                    <a:pt x="861" y="0"/>
                  </a:lnTo>
                  <a:close/>
                </a:path>
              </a:pathLst>
            </a:custGeom>
            <a:solidFill>
              <a:srgbClr val="363D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5" name="Freeform 680">
              <a:extLst>
                <a:ext uri="{FF2B5EF4-FFF2-40B4-BE49-F238E27FC236}">
                  <a16:creationId xmlns:a16="http://schemas.microsoft.com/office/drawing/2014/main" id="{D9B6EF33-32D1-5B40-A777-4D8DC863D71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873387" y="1428080"/>
              <a:ext cx="96865" cy="54245"/>
            </a:xfrm>
            <a:custGeom>
              <a:avLst/>
              <a:gdLst>
                <a:gd name="T0" fmla="*/ 625 w 706"/>
                <a:gd name="T1" fmla="*/ 209 h 393"/>
                <a:gd name="T2" fmla="*/ 538 w 706"/>
                <a:gd name="T3" fmla="*/ 290 h 393"/>
                <a:gd name="T4" fmla="*/ 196 w 706"/>
                <a:gd name="T5" fmla="*/ 309 h 393"/>
                <a:gd name="T6" fmla="*/ 169 w 706"/>
                <a:gd name="T7" fmla="*/ 291 h 393"/>
                <a:gd name="T8" fmla="*/ 169 w 706"/>
                <a:gd name="T9" fmla="*/ 81 h 393"/>
                <a:gd name="T10" fmla="*/ 625 w 706"/>
                <a:gd name="T11" fmla="*/ 81 h 393"/>
                <a:gd name="T12" fmla="*/ 625 w 706"/>
                <a:gd name="T13" fmla="*/ 209 h 393"/>
                <a:gd name="T14" fmla="*/ 0 w 706"/>
                <a:gd name="T15" fmla="*/ 81 h 393"/>
                <a:gd name="T16" fmla="*/ 88 w 706"/>
                <a:gd name="T17" fmla="*/ 81 h 393"/>
                <a:gd name="T18" fmla="*/ 88 w 706"/>
                <a:gd name="T19" fmla="*/ 291 h 393"/>
                <a:gd name="T20" fmla="*/ 201 w 706"/>
                <a:gd name="T21" fmla="*/ 390 h 393"/>
                <a:gd name="T22" fmla="*/ 544 w 706"/>
                <a:gd name="T23" fmla="*/ 371 h 393"/>
                <a:gd name="T24" fmla="*/ 706 w 706"/>
                <a:gd name="T25" fmla="*/ 209 h 393"/>
                <a:gd name="T26" fmla="*/ 706 w 706"/>
                <a:gd name="T27" fmla="*/ 0 h 393"/>
                <a:gd name="T28" fmla="*/ 169 w 706"/>
                <a:gd name="T29" fmla="*/ 0 h 393"/>
                <a:gd name="T30" fmla="*/ 88 w 706"/>
                <a:gd name="T31" fmla="*/ 0 h 393"/>
                <a:gd name="T32" fmla="*/ 0 w 706"/>
                <a:gd name="T33" fmla="*/ 0 h 393"/>
                <a:gd name="T34" fmla="*/ 0 w 706"/>
                <a:gd name="T35" fmla="*/ 8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6" h="393">
                  <a:moveTo>
                    <a:pt x="625" y="209"/>
                  </a:moveTo>
                  <a:cubicBezTo>
                    <a:pt x="625" y="257"/>
                    <a:pt x="582" y="287"/>
                    <a:pt x="538" y="290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182" y="310"/>
                    <a:pt x="169" y="307"/>
                    <a:pt x="169" y="291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625" y="81"/>
                    <a:pt x="625" y="81"/>
                    <a:pt x="625" y="81"/>
                  </a:cubicBezTo>
                  <a:lnTo>
                    <a:pt x="625" y="209"/>
                  </a:lnTo>
                  <a:close/>
                  <a:moveTo>
                    <a:pt x="0" y="81"/>
                  </a:moveTo>
                  <a:cubicBezTo>
                    <a:pt x="88" y="81"/>
                    <a:pt x="88" y="81"/>
                    <a:pt x="88" y="81"/>
                  </a:cubicBezTo>
                  <a:cubicBezTo>
                    <a:pt x="88" y="291"/>
                    <a:pt x="88" y="291"/>
                    <a:pt x="88" y="291"/>
                  </a:cubicBezTo>
                  <a:cubicBezTo>
                    <a:pt x="88" y="354"/>
                    <a:pt x="139" y="393"/>
                    <a:pt x="201" y="390"/>
                  </a:cubicBezTo>
                  <a:cubicBezTo>
                    <a:pt x="544" y="371"/>
                    <a:pt x="544" y="371"/>
                    <a:pt x="544" y="371"/>
                  </a:cubicBezTo>
                  <a:cubicBezTo>
                    <a:pt x="633" y="366"/>
                    <a:pt x="706" y="298"/>
                    <a:pt x="706" y="209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7579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002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3951F-DEC2-5BD5-505F-089203C3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2595F-D41C-7222-0228-8965E50C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E688C-3F21-4989-E467-DE8416A9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DEF-4AAC-C740-A501-95F3BA0DA49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BA5AB-9887-5AE8-316B-EDF8B696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933FC-0BCA-81F9-A979-602160BC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F919-D18D-8846-A0CB-43841F47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2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6" y="1972236"/>
            <a:ext cx="10972801" cy="4199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0" indent="0">
              <a:buClr>
                <a:schemeClr val="bg2">
                  <a:lumMod val="90000"/>
                </a:schemeClr>
              </a:buClr>
              <a:buSzPct val="80000"/>
              <a:buNone/>
              <a:defRPr b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0" indent="0">
              <a:buClr>
                <a:schemeClr val="bg2">
                  <a:lumMod val="90000"/>
                </a:schemeClr>
              </a:buClr>
              <a:buSzPct val="80000"/>
              <a:buNone/>
              <a:defRPr b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302652" indent="-226462">
              <a:buClr>
                <a:schemeClr val="bg2">
                  <a:lumMod val="90000"/>
                </a:schemeClr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685734" indent="-228578">
              <a:buClr>
                <a:schemeClr val="bg2">
                  <a:lumMod val="90000"/>
                </a:schemeClr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0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D0521FB-4B05-8F48-A3F9-BD53F2B1E5A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35860" y="2820631"/>
            <a:ext cx="10920280" cy="1216743"/>
          </a:xfrm>
        </p:spPr>
        <p:txBody>
          <a:bodyPr wrap="square" anchor="ctr" anchorCtr="0">
            <a:spAutoFit/>
          </a:bodyPr>
          <a:lstStyle>
            <a:lvl1pPr algn="l">
              <a:defRPr sz="5333" b="0" i="0" baseline="0">
                <a:solidFill>
                  <a:srgbClr val="1E2124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/>
              <a:t>&lt;Section Name Here&gt;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35863" y="4180429"/>
            <a:ext cx="10920276" cy="670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84905" indent="0">
              <a:buNone/>
              <a:defRPr/>
            </a:lvl2pPr>
            <a:lvl3pPr marL="759228" indent="0">
              <a:buNone/>
              <a:defRPr/>
            </a:lvl3pPr>
            <a:lvl4pPr marL="1139898" indent="0">
              <a:buNone/>
              <a:defRPr/>
            </a:lvl4pPr>
            <a:lvl5pPr marL="1520571" indent="0">
              <a:buNone/>
              <a:defRPr/>
            </a:lvl5pPr>
          </a:lstStyle>
          <a:p>
            <a:pPr lvl="0"/>
            <a:r>
              <a:rPr lang="en-US"/>
              <a:t>&lt;sub head here&gt;</a:t>
            </a:r>
          </a:p>
        </p:txBody>
      </p:sp>
    </p:spTree>
    <p:extLst>
      <p:ext uri="{BB962C8B-B14F-4D97-AF65-F5344CB8AC3E}">
        <p14:creationId xmlns:p14="http://schemas.microsoft.com/office/powerpoint/2010/main" val="30024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761" y="1231900"/>
            <a:ext cx="5340155" cy="4937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bg1">
                  <a:lumMod val="85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bg1">
                  <a:lumMod val="85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bg1">
                  <a:lumMod val="85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bg1">
                  <a:lumMod val="85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bg1">
                  <a:lumMod val="85000"/>
                </a:schemeClr>
              </a:buClr>
              <a:buSzPct val="80000"/>
              <a:defRPr lang="en-US" dirty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6242093" y="1231900"/>
            <a:ext cx="5340153" cy="4937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bg1">
                  <a:lumMod val="85000"/>
                </a:schemeClr>
              </a:buClr>
              <a:buSzPct val="80000"/>
              <a:defRPr lang="en-US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bg1">
                  <a:lumMod val="85000"/>
                </a:schemeClr>
              </a:buClr>
              <a:buSzPct val="80000"/>
              <a:defRPr lang="en-US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bg1">
                  <a:lumMod val="85000"/>
                </a:schemeClr>
              </a:buClr>
              <a:buSzPct val="80000"/>
              <a:defRPr lang="en-US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bg1">
                  <a:lumMod val="85000"/>
                </a:schemeClr>
              </a:buClr>
              <a:buSzPct val="80000"/>
              <a:defRPr lang="en-US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bg1">
                  <a:lumMod val="85000"/>
                </a:schemeClr>
              </a:buClr>
              <a:buSzPct val="80000"/>
              <a:defRPr lang="en-US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97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09761" y="1643069"/>
            <a:ext cx="5340155" cy="45291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bg2">
                  <a:lumMod val="90000"/>
                </a:schemeClr>
              </a:buClr>
              <a:buSzPct val="80000"/>
              <a:defRPr lang="en-US" dirty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6242093" y="1643069"/>
            <a:ext cx="5340153" cy="45291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bg2">
                  <a:lumMod val="90000"/>
                </a:schemeClr>
              </a:buClr>
              <a:buSzPct val="80000"/>
              <a:defRPr lang="en-US" smtClean="0">
                <a:solidFill>
                  <a:srgbClr val="1E2124"/>
                </a:solidFill>
              </a:defRPr>
            </a:lvl1pPr>
            <a:lvl2pPr>
              <a:buClr>
                <a:schemeClr val="bg2">
                  <a:lumMod val="90000"/>
                </a:schemeClr>
              </a:buClr>
              <a:buSzPct val="80000"/>
              <a:defRPr lang="en-US" smtClean="0">
                <a:solidFill>
                  <a:srgbClr val="1E2124"/>
                </a:solidFill>
              </a:defRPr>
            </a:lvl2pPr>
            <a:lvl3pPr>
              <a:buClr>
                <a:schemeClr val="bg2">
                  <a:lumMod val="90000"/>
                </a:schemeClr>
              </a:buClr>
              <a:buSzPct val="80000"/>
              <a:defRPr lang="en-US" smtClean="0">
                <a:solidFill>
                  <a:srgbClr val="1E2124"/>
                </a:solidFill>
              </a:defRPr>
            </a:lvl3pPr>
            <a:lvl4pPr>
              <a:buClr>
                <a:schemeClr val="bg2">
                  <a:lumMod val="90000"/>
                </a:schemeClr>
              </a:buClr>
              <a:buSzPct val="80000"/>
              <a:defRPr lang="en-US" smtClean="0">
                <a:solidFill>
                  <a:srgbClr val="1E2124"/>
                </a:solidFill>
              </a:defRPr>
            </a:lvl4pPr>
            <a:lvl5pPr>
              <a:buClr>
                <a:schemeClr val="bg2">
                  <a:lumMod val="90000"/>
                </a:schemeClr>
              </a:buClr>
              <a:buSzPct val="80000"/>
              <a:defRPr lang="en-US">
                <a:solidFill>
                  <a:srgbClr val="1E212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599" y="1092205"/>
            <a:ext cx="5340096" cy="4103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42307" y="1092205"/>
            <a:ext cx="5340096" cy="4103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609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42093" y="1231903"/>
            <a:ext cx="5340153" cy="4940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bg2">
                  <a:lumMod val="90000"/>
                </a:schemeClr>
              </a:buClr>
              <a:buSzPct val="80000"/>
              <a:defRPr lang="en-US" dirty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092200"/>
            <a:ext cx="5340096" cy="4876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075" indent="0">
              <a:buNone/>
              <a:defRPr sz="2700" b="1"/>
            </a:lvl2pPr>
            <a:lvl3pPr marL="1218156" indent="0">
              <a:buNone/>
              <a:defRPr sz="2400" b="1"/>
            </a:lvl3pPr>
            <a:lvl4pPr marL="1827234" indent="0">
              <a:buNone/>
              <a:defRPr sz="2100" b="1"/>
            </a:lvl4pPr>
            <a:lvl5pPr marL="2436310" indent="0">
              <a:buNone/>
              <a:defRPr sz="2100" b="1"/>
            </a:lvl5pPr>
            <a:lvl6pPr marL="3045379" indent="0">
              <a:buNone/>
              <a:defRPr sz="2100" b="1"/>
            </a:lvl6pPr>
            <a:lvl7pPr marL="3654463" indent="0">
              <a:buNone/>
              <a:defRPr sz="2100" b="1"/>
            </a:lvl7pPr>
            <a:lvl8pPr marL="4263536" indent="0">
              <a:buNone/>
              <a:defRPr sz="2100" b="1"/>
            </a:lvl8pPr>
            <a:lvl9pPr marL="4872610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09599" y="1722993"/>
            <a:ext cx="5340096" cy="44492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bg2">
                  <a:lumMod val="90000"/>
                </a:schemeClr>
              </a:buClr>
              <a:buSzPct val="80000"/>
              <a:defRPr lang="en-US" dirty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44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42093" y="1231903"/>
            <a:ext cx="5340153" cy="4940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bg2">
                  <a:lumMod val="90000"/>
                </a:schemeClr>
              </a:buClr>
              <a:buSzPct val="80000"/>
              <a:defRPr lang="en-US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bg2">
                  <a:lumMod val="90000"/>
                </a:schemeClr>
              </a:buClr>
              <a:buSzPct val="80000"/>
              <a:defRPr lang="en-US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bg2">
                  <a:lumMod val="90000"/>
                </a:schemeClr>
              </a:buClr>
              <a:buSzPct val="80000"/>
              <a:defRPr lang="en-US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bg2">
                  <a:lumMod val="90000"/>
                </a:schemeClr>
              </a:buClr>
              <a:buSzPct val="80000"/>
              <a:defRPr lang="en-US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bg2">
                  <a:lumMod val="90000"/>
                </a:schemeClr>
              </a:buClr>
              <a:buSzPct val="80000"/>
              <a:defRPr lang="en-US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092200"/>
            <a:ext cx="5340096" cy="4876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075" indent="0">
              <a:buNone/>
              <a:defRPr sz="2700" b="1"/>
            </a:lvl2pPr>
            <a:lvl3pPr marL="1218156" indent="0">
              <a:buNone/>
              <a:defRPr sz="2400" b="1"/>
            </a:lvl3pPr>
            <a:lvl4pPr marL="1827234" indent="0">
              <a:buNone/>
              <a:defRPr sz="2100" b="1"/>
            </a:lvl4pPr>
            <a:lvl5pPr marL="2436310" indent="0">
              <a:buNone/>
              <a:defRPr sz="2100" b="1"/>
            </a:lvl5pPr>
            <a:lvl6pPr marL="3045379" indent="0">
              <a:buNone/>
              <a:defRPr sz="2100" b="1"/>
            </a:lvl6pPr>
            <a:lvl7pPr marL="3654463" indent="0">
              <a:buNone/>
              <a:defRPr sz="2100" b="1"/>
            </a:lvl7pPr>
            <a:lvl8pPr marL="4263536" indent="0">
              <a:buNone/>
              <a:defRPr sz="2100" b="1"/>
            </a:lvl8pPr>
            <a:lvl9pPr marL="4872610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609599" y="1722993"/>
            <a:ext cx="5340096" cy="44492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bg2">
                  <a:lumMod val="90000"/>
                </a:schemeClr>
              </a:buClr>
              <a:buSzPct val="80000"/>
              <a:defRPr lang="en-US" dirty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752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242093" y="1219200"/>
            <a:ext cx="5340153" cy="4953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bg2">
                  <a:lumMod val="90000"/>
                </a:schemeClr>
              </a:buClr>
              <a:buSzPct val="80000"/>
              <a:defRPr lang="en-US" dirty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5684520"/>
            <a:ext cx="5340096" cy="4876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7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075" indent="0">
              <a:buNone/>
              <a:defRPr sz="2700" b="1"/>
            </a:lvl2pPr>
            <a:lvl3pPr marL="1218156" indent="0">
              <a:buNone/>
              <a:defRPr sz="2400" b="1"/>
            </a:lvl3pPr>
            <a:lvl4pPr marL="1827234" indent="0">
              <a:buNone/>
              <a:defRPr sz="2100" b="1"/>
            </a:lvl4pPr>
            <a:lvl5pPr marL="2436310" indent="0">
              <a:buNone/>
              <a:defRPr sz="2100" b="1"/>
            </a:lvl5pPr>
            <a:lvl6pPr marL="3045379" indent="0">
              <a:buNone/>
              <a:defRPr sz="2100" b="1"/>
            </a:lvl6pPr>
            <a:lvl7pPr marL="3654463" indent="0">
              <a:buNone/>
              <a:defRPr sz="2100" b="1"/>
            </a:lvl7pPr>
            <a:lvl8pPr marL="4263536" indent="0">
              <a:buNone/>
              <a:defRPr sz="2100" b="1"/>
            </a:lvl8pPr>
            <a:lvl9pPr marL="4872610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09600" y="1231903"/>
            <a:ext cx="5340096" cy="43232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1218156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812811" y="1475325"/>
            <a:ext cx="4933951" cy="3804827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90000"/>
                </a:schemeClr>
              </a:buClr>
              <a:buSzPct val="80000"/>
              <a:defRPr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03745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1092200"/>
            <a:ext cx="10972801" cy="4876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075" indent="0">
              <a:buNone/>
              <a:defRPr sz="2700" b="1"/>
            </a:lvl2pPr>
            <a:lvl3pPr marL="1218156" indent="0">
              <a:buNone/>
              <a:defRPr sz="2400" b="1"/>
            </a:lvl3pPr>
            <a:lvl4pPr marL="1827234" indent="0">
              <a:buNone/>
              <a:defRPr sz="2100" b="1"/>
            </a:lvl4pPr>
            <a:lvl5pPr marL="2436310" indent="0">
              <a:buNone/>
              <a:defRPr sz="2100" b="1"/>
            </a:lvl5pPr>
            <a:lvl6pPr marL="3045379" indent="0">
              <a:buNone/>
              <a:defRPr sz="2100" b="1"/>
            </a:lvl6pPr>
            <a:lvl7pPr marL="3654463" indent="0">
              <a:buNone/>
              <a:defRPr sz="2100" b="1"/>
            </a:lvl7pPr>
            <a:lvl8pPr marL="4263536" indent="0">
              <a:buNone/>
              <a:defRPr sz="2100" b="1"/>
            </a:lvl8pPr>
            <a:lvl9pPr marL="4872610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609606" y="1722993"/>
            <a:ext cx="10972801" cy="44492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bg2">
                  <a:lumMod val="90000"/>
                </a:schemeClr>
              </a:buClr>
              <a:buSzPct val="80000"/>
              <a:defRPr lang="en-US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08275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184463"/>
            <a:ext cx="10972801" cy="10835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82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E9A1-7A10-9487-11AF-66907F49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C2A8D-2140-07A8-AF94-918679875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BB1E0-0019-DB09-B0DE-46B8A22B4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36083-7DD0-08AA-CD5F-0B4A7DA7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DEF-4AAC-C740-A501-95F3BA0DA49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CD7DA-7B2F-1193-E0EC-99042B76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99ABD-8C2A-B3A2-84AB-0B176607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F919-D18D-8846-A0CB-43841F47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203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38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427" y="2760927"/>
            <a:ext cx="11457148" cy="1216743"/>
          </a:xfrm>
        </p:spPr>
        <p:txBody>
          <a:bodyPr wrap="square" anchor="ctr" anchorCtr="0">
            <a:spAutoFit/>
          </a:bodyPr>
          <a:lstStyle>
            <a:lvl1pPr algn="l">
              <a:defRPr sz="5333">
                <a:solidFill>
                  <a:srgbClr val="1E21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808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Spla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A3751-0935-4E86-A165-491B3F2D7B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551" y="516467"/>
            <a:ext cx="10756900" cy="1286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4267" b="0" i="0" smtClean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C20846-1E50-4F8E-B145-52669B71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4000" y="1803400"/>
            <a:ext cx="9245600" cy="4237181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90000"/>
                </a:schemeClr>
              </a:buClr>
              <a:buSzPct val="80000"/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601463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pla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63E4C6F-B0D6-4B76-8A62-1293718DCB90}"/>
              </a:ext>
            </a:extLst>
          </p:cNvPr>
          <p:cNvSpPr txBox="1"/>
          <p:nvPr userDrawn="1"/>
        </p:nvSpPr>
        <p:spPr>
          <a:xfrm>
            <a:off x="5784851" y="1193805"/>
            <a:ext cx="111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bg1">
                    <a:alpha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96BA8C-3F38-4B1A-90B7-5C1F6D56B91E}"/>
              </a:ext>
            </a:extLst>
          </p:cNvPr>
          <p:cNvSpPr txBox="1"/>
          <p:nvPr userDrawn="1"/>
        </p:nvSpPr>
        <p:spPr>
          <a:xfrm>
            <a:off x="10871200" y="3429006"/>
            <a:ext cx="111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bg1">
                    <a:alpha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9F11767-2985-41BA-8703-50352AF4FD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3652" y="1600200"/>
            <a:ext cx="5137149" cy="244898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4267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marL="365726" lvl="0" indent="-365726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1AD674-C147-471E-A48A-AD7A2D4CD2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990601"/>
            <a:ext cx="5384800" cy="5038899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90000"/>
                </a:schemeClr>
              </a:buClr>
              <a:buSzPct val="80000"/>
              <a:defRPr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74005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 Spla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1216C7-912A-6743-8D6F-645BE0B7A5A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75176" y="6519620"/>
            <a:ext cx="937600" cy="249665"/>
            <a:chOff x="118" y="883"/>
            <a:chExt cx="5528" cy="147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B7E6E14-D7AB-E144-8F7C-08C2E0409EC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" y="883"/>
              <a:ext cx="1469" cy="1472"/>
            </a:xfrm>
            <a:custGeom>
              <a:avLst/>
              <a:gdLst>
                <a:gd name="T0" fmla="*/ 408 w 621"/>
                <a:gd name="T1" fmla="*/ 507 h 620"/>
                <a:gd name="T2" fmla="*/ 445 w 621"/>
                <a:gd name="T3" fmla="*/ 538 h 620"/>
                <a:gd name="T4" fmla="*/ 439 w 621"/>
                <a:gd name="T5" fmla="*/ 593 h 620"/>
                <a:gd name="T6" fmla="*/ 386 w 621"/>
                <a:gd name="T7" fmla="*/ 564 h 620"/>
                <a:gd name="T8" fmla="*/ 575 w 621"/>
                <a:gd name="T9" fmla="*/ 331 h 620"/>
                <a:gd name="T10" fmla="*/ 621 w 621"/>
                <a:gd name="T11" fmla="*/ 321 h 620"/>
                <a:gd name="T12" fmla="*/ 621 w 621"/>
                <a:gd name="T13" fmla="*/ 299 h 620"/>
                <a:gd name="T14" fmla="*/ 575 w 621"/>
                <a:gd name="T15" fmla="*/ 289 h 620"/>
                <a:gd name="T16" fmla="*/ 524 w 621"/>
                <a:gd name="T17" fmla="*/ 257 h 620"/>
                <a:gd name="T18" fmla="*/ 556 w 621"/>
                <a:gd name="T19" fmla="*/ 208 h 620"/>
                <a:gd name="T20" fmla="*/ 583 w 621"/>
                <a:gd name="T21" fmla="*/ 161 h 620"/>
                <a:gd name="T22" fmla="*/ 550 w 621"/>
                <a:gd name="T23" fmla="*/ 198 h 620"/>
                <a:gd name="T24" fmla="*/ 487 w 621"/>
                <a:gd name="T25" fmla="*/ 177 h 620"/>
                <a:gd name="T26" fmla="*/ 528 w 621"/>
                <a:gd name="T27" fmla="*/ 159 h 620"/>
                <a:gd name="T28" fmla="*/ 537 w 621"/>
                <a:gd name="T29" fmla="*/ 98 h 620"/>
                <a:gd name="T30" fmla="*/ 510 w 621"/>
                <a:gd name="T31" fmla="*/ 137 h 620"/>
                <a:gd name="T32" fmla="*/ 454 w 621"/>
                <a:gd name="T33" fmla="*/ 143 h 620"/>
                <a:gd name="T34" fmla="*/ 491 w 621"/>
                <a:gd name="T35" fmla="*/ 116 h 620"/>
                <a:gd name="T36" fmla="*/ 478 w 621"/>
                <a:gd name="T37" fmla="*/ 48 h 620"/>
                <a:gd name="T38" fmla="*/ 416 w 621"/>
                <a:gd name="T39" fmla="*/ 66 h 620"/>
                <a:gd name="T40" fmla="*/ 387 w 621"/>
                <a:gd name="T41" fmla="*/ 104 h 620"/>
                <a:gd name="T42" fmla="*/ 384 w 621"/>
                <a:gd name="T43" fmla="*/ 55 h 620"/>
                <a:gd name="T44" fmla="*/ 365 w 621"/>
                <a:gd name="T45" fmla="*/ 4 h 620"/>
                <a:gd name="T46" fmla="*/ 344 w 621"/>
                <a:gd name="T47" fmla="*/ 47 h 620"/>
                <a:gd name="T48" fmla="*/ 325 w 621"/>
                <a:gd name="T49" fmla="*/ 91 h 620"/>
                <a:gd name="T50" fmla="*/ 319 w 621"/>
                <a:gd name="T51" fmla="*/ 45 h 620"/>
                <a:gd name="T52" fmla="*/ 311 w 621"/>
                <a:gd name="T53" fmla="*/ 0 h 620"/>
                <a:gd name="T54" fmla="*/ 311 w 621"/>
                <a:gd name="T55" fmla="*/ 620 h 620"/>
                <a:gd name="T56" fmla="*/ 317 w 621"/>
                <a:gd name="T57" fmla="*/ 575 h 620"/>
                <a:gd name="T58" fmla="*/ 338 w 621"/>
                <a:gd name="T59" fmla="*/ 619 h 620"/>
                <a:gd name="T60" fmla="*/ 353 w 621"/>
                <a:gd name="T61" fmla="*/ 571 h 620"/>
                <a:gd name="T62" fmla="*/ 331 w 621"/>
                <a:gd name="T63" fmla="*/ 529 h 620"/>
                <a:gd name="T64" fmla="*/ 311 w 621"/>
                <a:gd name="T65" fmla="*/ 484 h 620"/>
                <a:gd name="T66" fmla="*/ 311 w 621"/>
                <a:gd name="T67" fmla="*/ 136 h 620"/>
                <a:gd name="T68" fmla="*/ 409 w 621"/>
                <a:gd name="T69" fmla="*/ 113 h 620"/>
                <a:gd name="T70" fmla="*/ 403 w 621"/>
                <a:gd name="T71" fmla="*/ 162 h 620"/>
                <a:gd name="T72" fmla="*/ 512 w 621"/>
                <a:gd name="T73" fmla="*/ 222 h 620"/>
                <a:gd name="T74" fmla="*/ 477 w 621"/>
                <a:gd name="T75" fmla="*/ 258 h 620"/>
                <a:gd name="T76" fmla="*/ 459 w 621"/>
                <a:gd name="T77" fmla="*/ 402 h 620"/>
                <a:gd name="T78" fmla="*/ 479 w 621"/>
                <a:gd name="T79" fmla="*/ 451 h 620"/>
                <a:gd name="T80" fmla="*/ 504 w 621"/>
                <a:gd name="T81" fmla="*/ 491 h 620"/>
                <a:gd name="T82" fmla="*/ 572 w 621"/>
                <a:gd name="T83" fmla="*/ 478 h 620"/>
                <a:gd name="T84" fmla="*/ 553 w 621"/>
                <a:gd name="T85" fmla="*/ 417 h 620"/>
                <a:gd name="T86" fmla="*/ 518 w 621"/>
                <a:gd name="T87" fmla="*/ 384 h 620"/>
                <a:gd name="T88" fmla="*/ 565 w 621"/>
                <a:gd name="T89" fmla="*/ 385 h 620"/>
                <a:gd name="T90" fmla="*/ 616 w 621"/>
                <a:gd name="T91" fmla="*/ 365 h 620"/>
                <a:gd name="T92" fmla="*/ 574 w 621"/>
                <a:gd name="T93" fmla="*/ 346 h 620"/>
                <a:gd name="T94" fmla="*/ 530 w 621"/>
                <a:gd name="T95" fmla="*/ 328 h 620"/>
                <a:gd name="T96" fmla="*/ 483 w 621"/>
                <a:gd name="T97" fmla="*/ 510 h 620"/>
                <a:gd name="T98" fmla="*/ 430 w 621"/>
                <a:gd name="T99" fmla="*/ 494 h 620"/>
                <a:gd name="T100" fmla="*/ 387 w 621"/>
                <a:gd name="T101" fmla="*/ 467 h 620"/>
                <a:gd name="T102" fmla="*/ 425 w 621"/>
                <a:gd name="T103" fmla="*/ 498 h 620"/>
                <a:gd name="T104" fmla="*/ 477 w 621"/>
                <a:gd name="T105" fmla="*/ 517 h 620"/>
                <a:gd name="T106" fmla="*/ 522 w 621"/>
                <a:gd name="T107" fmla="*/ 538 h 620"/>
                <a:gd name="T108" fmla="*/ 483 w 621"/>
                <a:gd name="T109" fmla="*/ 51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1" h="620">
                  <a:moveTo>
                    <a:pt x="373" y="521"/>
                  </a:moveTo>
                  <a:cubicBezTo>
                    <a:pt x="385" y="517"/>
                    <a:pt x="397" y="512"/>
                    <a:pt x="408" y="507"/>
                  </a:cubicBezTo>
                  <a:cubicBezTo>
                    <a:pt x="431" y="546"/>
                    <a:pt x="431" y="546"/>
                    <a:pt x="431" y="546"/>
                  </a:cubicBezTo>
                  <a:cubicBezTo>
                    <a:pt x="432" y="546"/>
                    <a:pt x="444" y="539"/>
                    <a:pt x="445" y="538"/>
                  </a:cubicBezTo>
                  <a:cubicBezTo>
                    <a:pt x="468" y="577"/>
                    <a:pt x="468" y="577"/>
                    <a:pt x="468" y="577"/>
                  </a:cubicBezTo>
                  <a:cubicBezTo>
                    <a:pt x="459" y="583"/>
                    <a:pt x="449" y="588"/>
                    <a:pt x="439" y="593"/>
                  </a:cubicBezTo>
                  <a:cubicBezTo>
                    <a:pt x="420" y="552"/>
                    <a:pt x="420" y="552"/>
                    <a:pt x="420" y="552"/>
                  </a:cubicBezTo>
                  <a:cubicBezTo>
                    <a:pt x="409" y="557"/>
                    <a:pt x="398" y="561"/>
                    <a:pt x="386" y="564"/>
                  </a:cubicBezTo>
                  <a:lnTo>
                    <a:pt x="373" y="521"/>
                  </a:lnTo>
                  <a:close/>
                  <a:moveTo>
                    <a:pt x="575" y="331"/>
                  </a:moveTo>
                  <a:cubicBezTo>
                    <a:pt x="575" y="328"/>
                    <a:pt x="575" y="324"/>
                    <a:pt x="576" y="320"/>
                  </a:cubicBezTo>
                  <a:cubicBezTo>
                    <a:pt x="621" y="321"/>
                    <a:pt x="621" y="321"/>
                    <a:pt x="621" y="321"/>
                  </a:cubicBezTo>
                  <a:cubicBezTo>
                    <a:pt x="621" y="317"/>
                    <a:pt x="621" y="314"/>
                    <a:pt x="621" y="310"/>
                  </a:cubicBezTo>
                  <a:cubicBezTo>
                    <a:pt x="621" y="306"/>
                    <a:pt x="621" y="303"/>
                    <a:pt x="621" y="299"/>
                  </a:cubicBezTo>
                  <a:cubicBezTo>
                    <a:pt x="576" y="301"/>
                    <a:pt x="576" y="301"/>
                    <a:pt x="576" y="301"/>
                  </a:cubicBezTo>
                  <a:cubicBezTo>
                    <a:pt x="575" y="297"/>
                    <a:pt x="575" y="293"/>
                    <a:pt x="575" y="289"/>
                  </a:cubicBezTo>
                  <a:cubicBezTo>
                    <a:pt x="530" y="292"/>
                    <a:pt x="530" y="292"/>
                    <a:pt x="530" y="292"/>
                  </a:cubicBezTo>
                  <a:cubicBezTo>
                    <a:pt x="529" y="280"/>
                    <a:pt x="527" y="268"/>
                    <a:pt x="524" y="257"/>
                  </a:cubicBezTo>
                  <a:cubicBezTo>
                    <a:pt x="568" y="246"/>
                    <a:pt x="568" y="246"/>
                    <a:pt x="568" y="246"/>
                  </a:cubicBezTo>
                  <a:cubicBezTo>
                    <a:pt x="565" y="233"/>
                    <a:pt x="561" y="220"/>
                    <a:pt x="556" y="208"/>
                  </a:cubicBezTo>
                  <a:cubicBezTo>
                    <a:pt x="597" y="191"/>
                    <a:pt x="597" y="191"/>
                    <a:pt x="597" y="191"/>
                  </a:cubicBezTo>
                  <a:cubicBezTo>
                    <a:pt x="593" y="181"/>
                    <a:pt x="588" y="171"/>
                    <a:pt x="583" y="161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5" y="188"/>
                    <a:pt x="548" y="193"/>
                    <a:pt x="550" y="198"/>
                  </a:cubicBezTo>
                  <a:cubicBezTo>
                    <a:pt x="510" y="217"/>
                    <a:pt x="510" y="217"/>
                    <a:pt x="510" y="217"/>
                  </a:cubicBezTo>
                  <a:cubicBezTo>
                    <a:pt x="503" y="202"/>
                    <a:pt x="497" y="190"/>
                    <a:pt x="487" y="177"/>
                  </a:cubicBezTo>
                  <a:cubicBezTo>
                    <a:pt x="522" y="150"/>
                    <a:pt x="522" y="150"/>
                    <a:pt x="522" y="150"/>
                  </a:cubicBezTo>
                  <a:cubicBezTo>
                    <a:pt x="525" y="153"/>
                    <a:pt x="525" y="155"/>
                    <a:pt x="528" y="159"/>
                  </a:cubicBezTo>
                  <a:cubicBezTo>
                    <a:pt x="565" y="133"/>
                    <a:pt x="565" y="133"/>
                    <a:pt x="565" y="133"/>
                  </a:cubicBezTo>
                  <a:cubicBezTo>
                    <a:pt x="557" y="120"/>
                    <a:pt x="547" y="109"/>
                    <a:pt x="537" y="98"/>
                  </a:cubicBezTo>
                  <a:cubicBezTo>
                    <a:pt x="504" y="129"/>
                    <a:pt x="504" y="129"/>
                    <a:pt x="504" y="129"/>
                  </a:cubicBezTo>
                  <a:cubicBezTo>
                    <a:pt x="507" y="133"/>
                    <a:pt x="507" y="133"/>
                    <a:pt x="510" y="137"/>
                  </a:cubicBezTo>
                  <a:cubicBezTo>
                    <a:pt x="476" y="166"/>
                    <a:pt x="476" y="166"/>
                    <a:pt x="476" y="166"/>
                  </a:cubicBezTo>
                  <a:cubicBezTo>
                    <a:pt x="468" y="156"/>
                    <a:pt x="463" y="151"/>
                    <a:pt x="454" y="143"/>
                  </a:cubicBezTo>
                  <a:cubicBezTo>
                    <a:pt x="483" y="109"/>
                    <a:pt x="483" y="109"/>
                    <a:pt x="483" y="109"/>
                  </a:cubicBezTo>
                  <a:cubicBezTo>
                    <a:pt x="486" y="112"/>
                    <a:pt x="488" y="114"/>
                    <a:pt x="491" y="116"/>
                  </a:cubicBezTo>
                  <a:cubicBezTo>
                    <a:pt x="522" y="82"/>
                    <a:pt x="522" y="82"/>
                    <a:pt x="522" y="82"/>
                  </a:cubicBezTo>
                  <a:cubicBezTo>
                    <a:pt x="508" y="70"/>
                    <a:pt x="493" y="58"/>
                    <a:pt x="478" y="48"/>
                  </a:cubicBezTo>
                  <a:cubicBezTo>
                    <a:pt x="453" y="87"/>
                    <a:pt x="453" y="87"/>
                    <a:pt x="453" y="87"/>
                  </a:cubicBezTo>
                  <a:cubicBezTo>
                    <a:pt x="440" y="78"/>
                    <a:pt x="431" y="72"/>
                    <a:pt x="416" y="66"/>
                  </a:cubicBezTo>
                  <a:cubicBezTo>
                    <a:pt x="399" y="108"/>
                    <a:pt x="399" y="108"/>
                    <a:pt x="399" y="108"/>
                  </a:cubicBezTo>
                  <a:cubicBezTo>
                    <a:pt x="397" y="107"/>
                    <a:pt x="389" y="104"/>
                    <a:pt x="387" y="104"/>
                  </a:cubicBezTo>
                  <a:cubicBezTo>
                    <a:pt x="403" y="61"/>
                    <a:pt x="403" y="61"/>
                    <a:pt x="403" y="61"/>
                  </a:cubicBezTo>
                  <a:cubicBezTo>
                    <a:pt x="397" y="59"/>
                    <a:pt x="391" y="57"/>
                    <a:pt x="384" y="55"/>
                  </a:cubicBezTo>
                  <a:cubicBezTo>
                    <a:pt x="397" y="12"/>
                    <a:pt x="397" y="12"/>
                    <a:pt x="397" y="12"/>
                  </a:cubicBezTo>
                  <a:cubicBezTo>
                    <a:pt x="386" y="9"/>
                    <a:pt x="376" y="6"/>
                    <a:pt x="365" y="4"/>
                  </a:cubicBezTo>
                  <a:cubicBezTo>
                    <a:pt x="357" y="49"/>
                    <a:pt x="357" y="49"/>
                    <a:pt x="357" y="49"/>
                  </a:cubicBezTo>
                  <a:cubicBezTo>
                    <a:pt x="353" y="48"/>
                    <a:pt x="348" y="47"/>
                    <a:pt x="344" y="47"/>
                  </a:cubicBezTo>
                  <a:cubicBezTo>
                    <a:pt x="338" y="92"/>
                    <a:pt x="338" y="92"/>
                    <a:pt x="338" y="92"/>
                  </a:cubicBezTo>
                  <a:cubicBezTo>
                    <a:pt x="336" y="91"/>
                    <a:pt x="327" y="91"/>
                    <a:pt x="325" y="9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4" y="45"/>
                    <a:pt x="325" y="45"/>
                    <a:pt x="319" y="45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7" y="0"/>
                    <a:pt x="314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14" y="620"/>
                    <a:pt x="315" y="620"/>
                    <a:pt x="318" y="620"/>
                  </a:cubicBezTo>
                  <a:cubicBezTo>
                    <a:pt x="317" y="575"/>
                    <a:pt x="317" y="575"/>
                    <a:pt x="317" y="575"/>
                  </a:cubicBezTo>
                  <a:cubicBezTo>
                    <a:pt x="322" y="575"/>
                    <a:pt x="328" y="575"/>
                    <a:pt x="333" y="574"/>
                  </a:cubicBezTo>
                  <a:cubicBezTo>
                    <a:pt x="338" y="619"/>
                    <a:pt x="338" y="619"/>
                    <a:pt x="338" y="619"/>
                  </a:cubicBezTo>
                  <a:cubicBezTo>
                    <a:pt x="340" y="619"/>
                    <a:pt x="361" y="616"/>
                    <a:pt x="363" y="616"/>
                  </a:cubicBezTo>
                  <a:cubicBezTo>
                    <a:pt x="353" y="571"/>
                    <a:pt x="353" y="571"/>
                    <a:pt x="353" y="571"/>
                  </a:cubicBezTo>
                  <a:cubicBezTo>
                    <a:pt x="352" y="571"/>
                    <a:pt x="341" y="573"/>
                    <a:pt x="335" y="574"/>
                  </a:cubicBezTo>
                  <a:cubicBezTo>
                    <a:pt x="331" y="529"/>
                    <a:pt x="331" y="529"/>
                    <a:pt x="331" y="529"/>
                  </a:cubicBezTo>
                  <a:cubicBezTo>
                    <a:pt x="324" y="529"/>
                    <a:pt x="317" y="530"/>
                    <a:pt x="311" y="530"/>
                  </a:cubicBezTo>
                  <a:cubicBezTo>
                    <a:pt x="311" y="484"/>
                    <a:pt x="311" y="484"/>
                    <a:pt x="311" y="484"/>
                  </a:cubicBezTo>
                  <a:cubicBezTo>
                    <a:pt x="214" y="484"/>
                    <a:pt x="136" y="406"/>
                    <a:pt x="136" y="310"/>
                  </a:cubicBezTo>
                  <a:cubicBezTo>
                    <a:pt x="136" y="214"/>
                    <a:pt x="214" y="136"/>
                    <a:pt x="311" y="136"/>
                  </a:cubicBezTo>
                  <a:cubicBezTo>
                    <a:pt x="338" y="136"/>
                    <a:pt x="364" y="142"/>
                    <a:pt x="388" y="154"/>
                  </a:cubicBezTo>
                  <a:cubicBezTo>
                    <a:pt x="409" y="113"/>
                    <a:pt x="409" y="113"/>
                    <a:pt x="409" y="113"/>
                  </a:cubicBezTo>
                  <a:cubicBezTo>
                    <a:pt x="412" y="115"/>
                    <a:pt x="421" y="121"/>
                    <a:pt x="424" y="122"/>
                  </a:cubicBezTo>
                  <a:cubicBezTo>
                    <a:pt x="403" y="162"/>
                    <a:pt x="403" y="162"/>
                    <a:pt x="403" y="162"/>
                  </a:cubicBezTo>
                  <a:cubicBezTo>
                    <a:pt x="433" y="181"/>
                    <a:pt x="456" y="208"/>
                    <a:pt x="470" y="240"/>
                  </a:cubicBezTo>
                  <a:cubicBezTo>
                    <a:pt x="512" y="222"/>
                    <a:pt x="512" y="222"/>
                    <a:pt x="512" y="222"/>
                  </a:cubicBezTo>
                  <a:cubicBezTo>
                    <a:pt x="513" y="225"/>
                    <a:pt x="518" y="237"/>
                    <a:pt x="519" y="241"/>
                  </a:cubicBezTo>
                  <a:cubicBezTo>
                    <a:pt x="477" y="258"/>
                    <a:pt x="477" y="258"/>
                    <a:pt x="477" y="258"/>
                  </a:cubicBezTo>
                  <a:cubicBezTo>
                    <a:pt x="482" y="274"/>
                    <a:pt x="485" y="292"/>
                    <a:pt x="485" y="310"/>
                  </a:cubicBezTo>
                  <a:cubicBezTo>
                    <a:pt x="485" y="343"/>
                    <a:pt x="476" y="375"/>
                    <a:pt x="459" y="402"/>
                  </a:cubicBezTo>
                  <a:cubicBezTo>
                    <a:pt x="497" y="426"/>
                    <a:pt x="497" y="426"/>
                    <a:pt x="497" y="426"/>
                  </a:cubicBezTo>
                  <a:cubicBezTo>
                    <a:pt x="491" y="435"/>
                    <a:pt x="486" y="443"/>
                    <a:pt x="479" y="451"/>
                  </a:cubicBezTo>
                  <a:cubicBezTo>
                    <a:pt x="513" y="480"/>
                    <a:pt x="513" y="480"/>
                    <a:pt x="513" y="480"/>
                  </a:cubicBezTo>
                  <a:cubicBezTo>
                    <a:pt x="510" y="484"/>
                    <a:pt x="507" y="487"/>
                    <a:pt x="504" y="491"/>
                  </a:cubicBezTo>
                  <a:cubicBezTo>
                    <a:pt x="537" y="522"/>
                    <a:pt x="537" y="522"/>
                    <a:pt x="537" y="522"/>
                  </a:cubicBezTo>
                  <a:cubicBezTo>
                    <a:pt x="550" y="508"/>
                    <a:pt x="562" y="494"/>
                    <a:pt x="572" y="478"/>
                  </a:cubicBezTo>
                  <a:cubicBezTo>
                    <a:pt x="533" y="454"/>
                    <a:pt x="533" y="454"/>
                    <a:pt x="533" y="454"/>
                  </a:cubicBezTo>
                  <a:cubicBezTo>
                    <a:pt x="541" y="442"/>
                    <a:pt x="548" y="430"/>
                    <a:pt x="553" y="417"/>
                  </a:cubicBezTo>
                  <a:cubicBezTo>
                    <a:pt x="512" y="397"/>
                    <a:pt x="512" y="397"/>
                    <a:pt x="512" y="397"/>
                  </a:cubicBezTo>
                  <a:cubicBezTo>
                    <a:pt x="513" y="395"/>
                    <a:pt x="517" y="386"/>
                    <a:pt x="518" y="384"/>
                  </a:cubicBezTo>
                  <a:cubicBezTo>
                    <a:pt x="561" y="399"/>
                    <a:pt x="561" y="399"/>
                    <a:pt x="561" y="399"/>
                  </a:cubicBezTo>
                  <a:cubicBezTo>
                    <a:pt x="562" y="394"/>
                    <a:pt x="564" y="390"/>
                    <a:pt x="565" y="385"/>
                  </a:cubicBezTo>
                  <a:cubicBezTo>
                    <a:pt x="608" y="398"/>
                    <a:pt x="608" y="398"/>
                    <a:pt x="608" y="398"/>
                  </a:cubicBezTo>
                  <a:cubicBezTo>
                    <a:pt x="612" y="387"/>
                    <a:pt x="614" y="376"/>
                    <a:pt x="616" y="365"/>
                  </a:cubicBezTo>
                  <a:cubicBezTo>
                    <a:pt x="572" y="357"/>
                    <a:pt x="572" y="357"/>
                    <a:pt x="572" y="357"/>
                  </a:cubicBezTo>
                  <a:cubicBezTo>
                    <a:pt x="573" y="352"/>
                    <a:pt x="574" y="351"/>
                    <a:pt x="574" y="346"/>
                  </a:cubicBezTo>
                  <a:cubicBezTo>
                    <a:pt x="529" y="341"/>
                    <a:pt x="529" y="341"/>
                    <a:pt x="529" y="341"/>
                  </a:cubicBezTo>
                  <a:cubicBezTo>
                    <a:pt x="529" y="338"/>
                    <a:pt x="530" y="330"/>
                    <a:pt x="530" y="328"/>
                  </a:cubicBezTo>
                  <a:lnTo>
                    <a:pt x="575" y="331"/>
                  </a:lnTo>
                  <a:close/>
                  <a:moveTo>
                    <a:pt x="483" y="510"/>
                  </a:moveTo>
                  <a:cubicBezTo>
                    <a:pt x="454" y="476"/>
                    <a:pt x="454" y="476"/>
                    <a:pt x="454" y="476"/>
                  </a:cubicBezTo>
                  <a:cubicBezTo>
                    <a:pt x="445" y="484"/>
                    <a:pt x="440" y="488"/>
                    <a:pt x="430" y="494"/>
                  </a:cubicBezTo>
                  <a:cubicBezTo>
                    <a:pt x="406" y="456"/>
                    <a:pt x="406" y="456"/>
                    <a:pt x="406" y="456"/>
                  </a:cubicBezTo>
                  <a:cubicBezTo>
                    <a:pt x="403" y="457"/>
                    <a:pt x="387" y="467"/>
                    <a:pt x="387" y="467"/>
                  </a:cubicBezTo>
                  <a:cubicBezTo>
                    <a:pt x="408" y="507"/>
                    <a:pt x="408" y="507"/>
                    <a:pt x="408" y="507"/>
                  </a:cubicBezTo>
                  <a:cubicBezTo>
                    <a:pt x="408" y="507"/>
                    <a:pt x="425" y="498"/>
                    <a:pt x="425" y="498"/>
                  </a:cubicBezTo>
                  <a:cubicBezTo>
                    <a:pt x="449" y="536"/>
                    <a:pt x="449" y="536"/>
                    <a:pt x="449" y="536"/>
                  </a:cubicBezTo>
                  <a:cubicBezTo>
                    <a:pt x="459" y="531"/>
                    <a:pt x="468" y="524"/>
                    <a:pt x="477" y="517"/>
                  </a:cubicBezTo>
                  <a:cubicBezTo>
                    <a:pt x="505" y="552"/>
                    <a:pt x="505" y="552"/>
                    <a:pt x="505" y="552"/>
                  </a:cubicBezTo>
                  <a:cubicBezTo>
                    <a:pt x="511" y="547"/>
                    <a:pt x="516" y="543"/>
                    <a:pt x="522" y="538"/>
                  </a:cubicBezTo>
                  <a:cubicBezTo>
                    <a:pt x="491" y="504"/>
                    <a:pt x="491" y="504"/>
                    <a:pt x="491" y="504"/>
                  </a:cubicBezTo>
                  <a:cubicBezTo>
                    <a:pt x="488" y="506"/>
                    <a:pt x="486" y="508"/>
                    <a:pt x="483" y="510"/>
                  </a:cubicBez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B4966EC-2193-F344-AFAF-56A0F443A5F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862" y="1358"/>
              <a:ext cx="3784" cy="491"/>
            </a:xfrm>
            <a:custGeom>
              <a:avLst/>
              <a:gdLst>
                <a:gd name="T0" fmla="*/ 0 w 1600"/>
                <a:gd name="T1" fmla="*/ 202 h 207"/>
                <a:gd name="T2" fmla="*/ 81 w 1600"/>
                <a:gd name="T3" fmla="*/ 175 h 207"/>
                <a:gd name="T4" fmla="*/ 235 w 1600"/>
                <a:gd name="T5" fmla="*/ 202 h 207"/>
                <a:gd name="T6" fmla="*/ 188 w 1600"/>
                <a:gd name="T7" fmla="*/ 18 h 207"/>
                <a:gd name="T8" fmla="*/ 108 w 1600"/>
                <a:gd name="T9" fmla="*/ 131 h 207"/>
                <a:gd name="T10" fmla="*/ 190 w 1600"/>
                <a:gd name="T11" fmla="*/ 131 h 207"/>
                <a:gd name="T12" fmla="*/ 486 w 1600"/>
                <a:gd name="T13" fmla="*/ 19 h 207"/>
                <a:gd name="T14" fmla="*/ 325 w 1600"/>
                <a:gd name="T15" fmla="*/ 202 h 207"/>
                <a:gd name="T16" fmla="*/ 386 w 1600"/>
                <a:gd name="T17" fmla="*/ 158 h 207"/>
                <a:gd name="T18" fmla="*/ 571 w 1600"/>
                <a:gd name="T19" fmla="*/ 89 h 207"/>
                <a:gd name="T20" fmla="*/ 481 w 1600"/>
                <a:gd name="T21" fmla="*/ 116 h 207"/>
                <a:gd name="T22" fmla="*/ 386 w 1600"/>
                <a:gd name="T23" fmla="*/ 65 h 207"/>
                <a:gd name="T24" fmla="*/ 509 w 1600"/>
                <a:gd name="T25" fmla="*/ 90 h 207"/>
                <a:gd name="T26" fmla="*/ 763 w 1600"/>
                <a:gd name="T27" fmla="*/ 19 h 207"/>
                <a:gd name="T28" fmla="*/ 602 w 1600"/>
                <a:gd name="T29" fmla="*/ 202 h 207"/>
                <a:gd name="T30" fmla="*/ 663 w 1600"/>
                <a:gd name="T31" fmla="*/ 158 h 207"/>
                <a:gd name="T32" fmla="*/ 848 w 1600"/>
                <a:gd name="T33" fmla="*/ 89 h 207"/>
                <a:gd name="T34" fmla="*/ 758 w 1600"/>
                <a:gd name="T35" fmla="*/ 116 h 207"/>
                <a:gd name="T36" fmla="*/ 663 w 1600"/>
                <a:gd name="T37" fmla="*/ 65 h 207"/>
                <a:gd name="T38" fmla="*/ 786 w 1600"/>
                <a:gd name="T39" fmla="*/ 90 h 207"/>
                <a:gd name="T40" fmla="*/ 866 w 1600"/>
                <a:gd name="T41" fmla="*/ 19 h 207"/>
                <a:gd name="T42" fmla="*/ 1134 w 1600"/>
                <a:gd name="T43" fmla="*/ 65 h 207"/>
                <a:gd name="T44" fmla="*/ 1030 w 1600"/>
                <a:gd name="T45" fmla="*/ 202 h 207"/>
                <a:gd name="T46" fmla="*/ 969 w 1600"/>
                <a:gd name="T47" fmla="*/ 65 h 207"/>
                <a:gd name="T48" fmla="*/ 866 w 1600"/>
                <a:gd name="T49" fmla="*/ 19 h 207"/>
                <a:gd name="T50" fmla="*/ 1230 w 1600"/>
                <a:gd name="T51" fmla="*/ 19 h 207"/>
                <a:gd name="T52" fmla="*/ 1169 w 1600"/>
                <a:gd name="T53" fmla="*/ 202 h 207"/>
                <a:gd name="T54" fmla="*/ 1416 w 1600"/>
                <a:gd name="T55" fmla="*/ 14 h 207"/>
                <a:gd name="T56" fmla="*/ 1416 w 1600"/>
                <a:gd name="T57" fmla="*/ 207 h 207"/>
                <a:gd name="T58" fmla="*/ 1416 w 1600"/>
                <a:gd name="T59" fmla="*/ 14 h 207"/>
                <a:gd name="T60" fmla="*/ 1332 w 1600"/>
                <a:gd name="T61" fmla="*/ 110 h 207"/>
                <a:gd name="T62" fmla="*/ 1501 w 1600"/>
                <a:gd name="T63" fmla="*/ 111 h 207"/>
                <a:gd name="T64" fmla="*/ 1585 w 1600"/>
                <a:gd name="T65" fmla="*/ 19 h 207"/>
                <a:gd name="T66" fmla="*/ 1589 w 1600"/>
                <a:gd name="T67" fmla="*/ 15 h 207"/>
                <a:gd name="T68" fmla="*/ 1581 w 1600"/>
                <a:gd name="T69" fmla="*/ 9 h 207"/>
                <a:gd name="T70" fmla="*/ 1574 w 1600"/>
                <a:gd name="T71" fmla="*/ 28 h 207"/>
                <a:gd name="T72" fmla="*/ 1578 w 1600"/>
                <a:gd name="T73" fmla="*/ 21 h 207"/>
                <a:gd name="T74" fmla="*/ 1584 w 1600"/>
                <a:gd name="T75" fmla="*/ 23 h 207"/>
                <a:gd name="T76" fmla="*/ 1590 w 1600"/>
                <a:gd name="T77" fmla="*/ 28 h 207"/>
                <a:gd name="T78" fmla="*/ 1585 w 1600"/>
                <a:gd name="T79" fmla="*/ 19 h 207"/>
                <a:gd name="T80" fmla="*/ 1579 w 1600"/>
                <a:gd name="T81" fmla="*/ 18 h 207"/>
                <a:gd name="T82" fmla="*/ 1581 w 1600"/>
                <a:gd name="T83" fmla="*/ 12 h 207"/>
                <a:gd name="T84" fmla="*/ 1580 w 1600"/>
                <a:gd name="T85" fmla="*/ 18 h 207"/>
                <a:gd name="T86" fmla="*/ 1563 w 1600"/>
                <a:gd name="T87" fmla="*/ 18 h 207"/>
                <a:gd name="T88" fmla="*/ 1600 w 1600"/>
                <a:gd name="T89" fmla="*/ 18 h 207"/>
                <a:gd name="T90" fmla="*/ 1581 w 1600"/>
                <a:gd name="T91" fmla="*/ 33 h 207"/>
                <a:gd name="T92" fmla="*/ 1581 w 1600"/>
                <a:gd name="T93" fmla="*/ 4 h 207"/>
                <a:gd name="T94" fmla="*/ 1581 w 1600"/>
                <a:gd name="T95" fmla="*/ 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0" h="207">
                  <a:moveTo>
                    <a:pt x="115" y="18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35" y="202"/>
                    <a:pt x="235" y="202"/>
                    <a:pt x="235" y="202"/>
                  </a:cubicBezTo>
                  <a:cubicBezTo>
                    <a:pt x="303" y="202"/>
                    <a:pt x="303" y="202"/>
                    <a:pt x="303" y="202"/>
                  </a:cubicBezTo>
                  <a:cubicBezTo>
                    <a:pt x="188" y="18"/>
                    <a:pt x="188" y="18"/>
                    <a:pt x="188" y="18"/>
                  </a:cubicBezTo>
                  <a:lnTo>
                    <a:pt x="115" y="18"/>
                  </a:lnTo>
                  <a:close/>
                  <a:moveTo>
                    <a:pt x="108" y="131"/>
                  </a:moveTo>
                  <a:cubicBezTo>
                    <a:pt x="149" y="65"/>
                    <a:pt x="149" y="65"/>
                    <a:pt x="149" y="65"/>
                  </a:cubicBezTo>
                  <a:cubicBezTo>
                    <a:pt x="190" y="131"/>
                    <a:pt x="190" y="131"/>
                    <a:pt x="190" y="131"/>
                  </a:cubicBezTo>
                  <a:lnTo>
                    <a:pt x="108" y="131"/>
                  </a:lnTo>
                  <a:close/>
                  <a:moveTo>
                    <a:pt x="486" y="19"/>
                  </a:moveTo>
                  <a:cubicBezTo>
                    <a:pt x="325" y="19"/>
                    <a:pt x="325" y="19"/>
                    <a:pt x="325" y="19"/>
                  </a:cubicBezTo>
                  <a:cubicBezTo>
                    <a:pt x="325" y="202"/>
                    <a:pt x="325" y="202"/>
                    <a:pt x="325" y="202"/>
                  </a:cubicBezTo>
                  <a:cubicBezTo>
                    <a:pt x="386" y="202"/>
                    <a:pt x="386" y="202"/>
                    <a:pt x="386" y="202"/>
                  </a:cubicBezTo>
                  <a:cubicBezTo>
                    <a:pt x="386" y="158"/>
                    <a:pt x="386" y="158"/>
                    <a:pt x="386" y="158"/>
                  </a:cubicBezTo>
                  <a:cubicBezTo>
                    <a:pt x="396" y="158"/>
                    <a:pt x="468" y="158"/>
                    <a:pt x="485" y="158"/>
                  </a:cubicBezTo>
                  <a:cubicBezTo>
                    <a:pt x="535" y="158"/>
                    <a:pt x="571" y="146"/>
                    <a:pt x="571" y="89"/>
                  </a:cubicBezTo>
                  <a:cubicBezTo>
                    <a:pt x="571" y="31"/>
                    <a:pt x="535" y="19"/>
                    <a:pt x="486" y="19"/>
                  </a:cubicBezTo>
                  <a:close/>
                  <a:moveTo>
                    <a:pt x="481" y="116"/>
                  </a:moveTo>
                  <a:cubicBezTo>
                    <a:pt x="468" y="116"/>
                    <a:pt x="397" y="116"/>
                    <a:pt x="386" y="116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6" y="65"/>
                    <a:pt x="463" y="65"/>
                    <a:pt x="480" y="65"/>
                  </a:cubicBezTo>
                  <a:cubicBezTo>
                    <a:pt x="503" y="65"/>
                    <a:pt x="509" y="71"/>
                    <a:pt x="509" y="90"/>
                  </a:cubicBezTo>
                  <a:cubicBezTo>
                    <a:pt x="509" y="110"/>
                    <a:pt x="503" y="116"/>
                    <a:pt x="481" y="116"/>
                  </a:cubicBezTo>
                  <a:close/>
                  <a:moveTo>
                    <a:pt x="763" y="19"/>
                  </a:moveTo>
                  <a:cubicBezTo>
                    <a:pt x="602" y="19"/>
                    <a:pt x="602" y="19"/>
                    <a:pt x="602" y="19"/>
                  </a:cubicBezTo>
                  <a:cubicBezTo>
                    <a:pt x="602" y="202"/>
                    <a:pt x="602" y="202"/>
                    <a:pt x="602" y="202"/>
                  </a:cubicBezTo>
                  <a:cubicBezTo>
                    <a:pt x="663" y="202"/>
                    <a:pt x="663" y="202"/>
                    <a:pt x="663" y="202"/>
                  </a:cubicBezTo>
                  <a:cubicBezTo>
                    <a:pt x="663" y="158"/>
                    <a:pt x="663" y="158"/>
                    <a:pt x="663" y="158"/>
                  </a:cubicBezTo>
                  <a:cubicBezTo>
                    <a:pt x="673" y="158"/>
                    <a:pt x="745" y="158"/>
                    <a:pt x="762" y="158"/>
                  </a:cubicBezTo>
                  <a:cubicBezTo>
                    <a:pt x="812" y="158"/>
                    <a:pt x="848" y="146"/>
                    <a:pt x="848" y="89"/>
                  </a:cubicBezTo>
                  <a:cubicBezTo>
                    <a:pt x="848" y="31"/>
                    <a:pt x="812" y="19"/>
                    <a:pt x="763" y="19"/>
                  </a:cubicBezTo>
                  <a:close/>
                  <a:moveTo>
                    <a:pt x="758" y="116"/>
                  </a:moveTo>
                  <a:cubicBezTo>
                    <a:pt x="745" y="116"/>
                    <a:pt x="674" y="116"/>
                    <a:pt x="663" y="116"/>
                  </a:cubicBezTo>
                  <a:cubicBezTo>
                    <a:pt x="663" y="65"/>
                    <a:pt x="663" y="65"/>
                    <a:pt x="663" y="65"/>
                  </a:cubicBezTo>
                  <a:cubicBezTo>
                    <a:pt x="663" y="65"/>
                    <a:pt x="740" y="65"/>
                    <a:pt x="757" y="65"/>
                  </a:cubicBezTo>
                  <a:cubicBezTo>
                    <a:pt x="780" y="65"/>
                    <a:pt x="786" y="71"/>
                    <a:pt x="786" y="90"/>
                  </a:cubicBezTo>
                  <a:cubicBezTo>
                    <a:pt x="786" y="110"/>
                    <a:pt x="780" y="116"/>
                    <a:pt x="758" y="116"/>
                  </a:cubicBezTo>
                  <a:close/>
                  <a:moveTo>
                    <a:pt x="866" y="19"/>
                  </a:moveTo>
                  <a:cubicBezTo>
                    <a:pt x="1134" y="19"/>
                    <a:pt x="1134" y="19"/>
                    <a:pt x="1134" y="19"/>
                  </a:cubicBezTo>
                  <a:cubicBezTo>
                    <a:pt x="1134" y="65"/>
                    <a:pt x="1134" y="65"/>
                    <a:pt x="1134" y="65"/>
                  </a:cubicBezTo>
                  <a:cubicBezTo>
                    <a:pt x="1030" y="65"/>
                    <a:pt x="1030" y="65"/>
                    <a:pt x="1030" y="65"/>
                  </a:cubicBezTo>
                  <a:cubicBezTo>
                    <a:pt x="1030" y="202"/>
                    <a:pt x="1030" y="202"/>
                    <a:pt x="1030" y="202"/>
                  </a:cubicBezTo>
                  <a:cubicBezTo>
                    <a:pt x="969" y="202"/>
                    <a:pt x="969" y="202"/>
                    <a:pt x="969" y="202"/>
                  </a:cubicBezTo>
                  <a:cubicBezTo>
                    <a:pt x="969" y="65"/>
                    <a:pt x="969" y="65"/>
                    <a:pt x="969" y="65"/>
                  </a:cubicBezTo>
                  <a:cubicBezTo>
                    <a:pt x="866" y="65"/>
                    <a:pt x="866" y="65"/>
                    <a:pt x="866" y="65"/>
                  </a:cubicBezTo>
                  <a:lnTo>
                    <a:pt x="866" y="19"/>
                  </a:lnTo>
                  <a:close/>
                  <a:moveTo>
                    <a:pt x="1169" y="19"/>
                  </a:moveTo>
                  <a:cubicBezTo>
                    <a:pt x="1230" y="19"/>
                    <a:pt x="1230" y="19"/>
                    <a:pt x="1230" y="19"/>
                  </a:cubicBezTo>
                  <a:cubicBezTo>
                    <a:pt x="1230" y="202"/>
                    <a:pt x="1230" y="202"/>
                    <a:pt x="1230" y="202"/>
                  </a:cubicBezTo>
                  <a:cubicBezTo>
                    <a:pt x="1169" y="202"/>
                    <a:pt x="1169" y="202"/>
                    <a:pt x="1169" y="202"/>
                  </a:cubicBezTo>
                  <a:lnTo>
                    <a:pt x="1169" y="19"/>
                  </a:lnTo>
                  <a:close/>
                  <a:moveTo>
                    <a:pt x="1416" y="14"/>
                  </a:moveTo>
                  <a:cubicBezTo>
                    <a:pt x="1312" y="14"/>
                    <a:pt x="1265" y="30"/>
                    <a:pt x="1265" y="111"/>
                  </a:cubicBezTo>
                  <a:cubicBezTo>
                    <a:pt x="1265" y="191"/>
                    <a:pt x="1311" y="207"/>
                    <a:pt x="1416" y="207"/>
                  </a:cubicBezTo>
                  <a:cubicBezTo>
                    <a:pt x="1520" y="207"/>
                    <a:pt x="1567" y="191"/>
                    <a:pt x="1567" y="110"/>
                  </a:cubicBezTo>
                  <a:cubicBezTo>
                    <a:pt x="1567" y="30"/>
                    <a:pt x="1520" y="14"/>
                    <a:pt x="1416" y="14"/>
                  </a:cubicBezTo>
                  <a:close/>
                  <a:moveTo>
                    <a:pt x="1416" y="162"/>
                  </a:moveTo>
                  <a:cubicBezTo>
                    <a:pt x="1350" y="162"/>
                    <a:pt x="1332" y="158"/>
                    <a:pt x="1332" y="110"/>
                  </a:cubicBezTo>
                  <a:cubicBezTo>
                    <a:pt x="1332" y="63"/>
                    <a:pt x="1350" y="60"/>
                    <a:pt x="1416" y="60"/>
                  </a:cubicBezTo>
                  <a:cubicBezTo>
                    <a:pt x="1481" y="60"/>
                    <a:pt x="1501" y="63"/>
                    <a:pt x="1501" y="111"/>
                  </a:cubicBezTo>
                  <a:cubicBezTo>
                    <a:pt x="1501" y="158"/>
                    <a:pt x="1483" y="162"/>
                    <a:pt x="1416" y="162"/>
                  </a:cubicBezTo>
                  <a:close/>
                  <a:moveTo>
                    <a:pt x="1585" y="19"/>
                  </a:moveTo>
                  <a:cubicBezTo>
                    <a:pt x="1585" y="19"/>
                    <a:pt x="1585" y="19"/>
                    <a:pt x="1585" y="19"/>
                  </a:cubicBezTo>
                  <a:cubicBezTo>
                    <a:pt x="1588" y="18"/>
                    <a:pt x="1589" y="17"/>
                    <a:pt x="1589" y="15"/>
                  </a:cubicBezTo>
                  <a:cubicBezTo>
                    <a:pt x="1589" y="13"/>
                    <a:pt x="1588" y="11"/>
                    <a:pt x="1587" y="11"/>
                  </a:cubicBezTo>
                  <a:cubicBezTo>
                    <a:pt x="1586" y="10"/>
                    <a:pt x="1585" y="9"/>
                    <a:pt x="1581" y="9"/>
                  </a:cubicBezTo>
                  <a:cubicBezTo>
                    <a:pt x="1578" y="9"/>
                    <a:pt x="1576" y="9"/>
                    <a:pt x="1574" y="10"/>
                  </a:cubicBezTo>
                  <a:cubicBezTo>
                    <a:pt x="1574" y="28"/>
                    <a:pt x="1574" y="28"/>
                    <a:pt x="1574" y="28"/>
                  </a:cubicBezTo>
                  <a:cubicBezTo>
                    <a:pt x="1578" y="28"/>
                    <a:pt x="1578" y="28"/>
                    <a:pt x="1578" y="28"/>
                  </a:cubicBezTo>
                  <a:cubicBezTo>
                    <a:pt x="1578" y="21"/>
                    <a:pt x="1578" y="21"/>
                    <a:pt x="1578" y="21"/>
                  </a:cubicBezTo>
                  <a:cubicBezTo>
                    <a:pt x="1580" y="21"/>
                    <a:pt x="1580" y="21"/>
                    <a:pt x="1580" y="21"/>
                  </a:cubicBezTo>
                  <a:cubicBezTo>
                    <a:pt x="1583" y="21"/>
                    <a:pt x="1584" y="22"/>
                    <a:pt x="1584" y="23"/>
                  </a:cubicBezTo>
                  <a:cubicBezTo>
                    <a:pt x="1585" y="26"/>
                    <a:pt x="1585" y="27"/>
                    <a:pt x="1586" y="28"/>
                  </a:cubicBezTo>
                  <a:cubicBezTo>
                    <a:pt x="1590" y="28"/>
                    <a:pt x="1590" y="28"/>
                    <a:pt x="1590" y="28"/>
                  </a:cubicBezTo>
                  <a:cubicBezTo>
                    <a:pt x="1590" y="27"/>
                    <a:pt x="1589" y="26"/>
                    <a:pt x="1589" y="23"/>
                  </a:cubicBezTo>
                  <a:cubicBezTo>
                    <a:pt x="1588" y="21"/>
                    <a:pt x="1587" y="20"/>
                    <a:pt x="1585" y="19"/>
                  </a:cubicBezTo>
                  <a:close/>
                  <a:moveTo>
                    <a:pt x="1580" y="18"/>
                  </a:moveTo>
                  <a:cubicBezTo>
                    <a:pt x="1579" y="18"/>
                    <a:pt x="1579" y="18"/>
                    <a:pt x="1579" y="18"/>
                  </a:cubicBezTo>
                  <a:cubicBezTo>
                    <a:pt x="1579" y="12"/>
                    <a:pt x="1579" y="12"/>
                    <a:pt x="1579" y="12"/>
                  </a:cubicBezTo>
                  <a:cubicBezTo>
                    <a:pt x="1579" y="12"/>
                    <a:pt x="1580" y="12"/>
                    <a:pt x="1581" y="12"/>
                  </a:cubicBezTo>
                  <a:cubicBezTo>
                    <a:pt x="1583" y="12"/>
                    <a:pt x="1585" y="13"/>
                    <a:pt x="1585" y="15"/>
                  </a:cubicBezTo>
                  <a:cubicBezTo>
                    <a:pt x="1585" y="17"/>
                    <a:pt x="1583" y="18"/>
                    <a:pt x="1580" y="18"/>
                  </a:cubicBezTo>
                  <a:close/>
                  <a:moveTo>
                    <a:pt x="1581" y="0"/>
                  </a:moveTo>
                  <a:cubicBezTo>
                    <a:pt x="1571" y="0"/>
                    <a:pt x="1563" y="8"/>
                    <a:pt x="1563" y="18"/>
                  </a:cubicBezTo>
                  <a:cubicBezTo>
                    <a:pt x="1563" y="29"/>
                    <a:pt x="1571" y="37"/>
                    <a:pt x="1581" y="37"/>
                  </a:cubicBezTo>
                  <a:cubicBezTo>
                    <a:pt x="1592" y="37"/>
                    <a:pt x="1600" y="29"/>
                    <a:pt x="1600" y="18"/>
                  </a:cubicBezTo>
                  <a:cubicBezTo>
                    <a:pt x="1600" y="8"/>
                    <a:pt x="1592" y="0"/>
                    <a:pt x="1581" y="0"/>
                  </a:cubicBezTo>
                  <a:close/>
                  <a:moveTo>
                    <a:pt x="1581" y="33"/>
                  </a:moveTo>
                  <a:cubicBezTo>
                    <a:pt x="1573" y="33"/>
                    <a:pt x="1567" y="26"/>
                    <a:pt x="1567" y="18"/>
                  </a:cubicBezTo>
                  <a:cubicBezTo>
                    <a:pt x="1567" y="10"/>
                    <a:pt x="1573" y="4"/>
                    <a:pt x="1581" y="4"/>
                  </a:cubicBezTo>
                  <a:cubicBezTo>
                    <a:pt x="1589" y="4"/>
                    <a:pt x="1595" y="10"/>
                    <a:pt x="1595" y="19"/>
                  </a:cubicBezTo>
                  <a:cubicBezTo>
                    <a:pt x="1595" y="26"/>
                    <a:pt x="1589" y="33"/>
                    <a:pt x="1581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405F600-87D0-4B48-A2C7-FAFEB43C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121675"/>
            <a:ext cx="10972800" cy="1216743"/>
          </a:xfrm>
        </p:spPr>
        <p:txBody>
          <a:bodyPr wrap="square" anchor="ctr" anchorCtr="0">
            <a:sp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martArt Placeholder 5">
            <a:extLst>
              <a:ext uri="{FF2B5EF4-FFF2-40B4-BE49-F238E27FC236}">
                <a16:creationId xmlns:a16="http://schemas.microsoft.com/office/drawing/2014/main" id="{407B740A-0323-4C86-9F96-B00C28682F70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609600" y="2215494"/>
            <a:ext cx="10566400" cy="3245511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90000"/>
                </a:schemeClr>
              </a:buClr>
              <a:buSzPct val="80000"/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31479236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48584F47-E498-194A-A5A5-98034F9FE0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60057" y="1472981"/>
            <a:ext cx="2702899" cy="6306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Logo Goes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1401CA-BBAB-CF47-9974-5983B7E8E2B8}"/>
              </a:ext>
            </a:extLst>
          </p:cNvPr>
          <p:cNvSpPr/>
          <p:nvPr userDrawn="1"/>
        </p:nvSpPr>
        <p:spPr>
          <a:xfrm flipV="1">
            <a:off x="7831015" y="2319037"/>
            <a:ext cx="4360984" cy="3699200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EE6B8A-0BE1-084A-8476-1C9C3C782964}"/>
              </a:ext>
            </a:extLst>
          </p:cNvPr>
          <p:cNvSpPr/>
          <p:nvPr userDrawn="1"/>
        </p:nvSpPr>
        <p:spPr>
          <a:xfrm>
            <a:off x="-5" y="5488175"/>
            <a:ext cx="7831020" cy="530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2E4B86-982C-244F-BC05-F5C9690ED1BF}"/>
              </a:ext>
            </a:extLst>
          </p:cNvPr>
          <p:cNvSpPr/>
          <p:nvPr userDrawn="1"/>
        </p:nvSpPr>
        <p:spPr>
          <a:xfrm>
            <a:off x="-5" y="3375417"/>
            <a:ext cx="7831020" cy="530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2FB42-B63D-4A4D-B739-E39A63F8864D}"/>
              </a:ext>
            </a:extLst>
          </p:cNvPr>
          <p:cNvSpPr/>
          <p:nvPr userDrawn="1"/>
        </p:nvSpPr>
        <p:spPr>
          <a:xfrm>
            <a:off x="-5" y="4431796"/>
            <a:ext cx="7831020" cy="530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8BAF1D-3D1F-1640-8EAC-D4BE305E6263}"/>
              </a:ext>
            </a:extLst>
          </p:cNvPr>
          <p:cNvSpPr/>
          <p:nvPr userDrawn="1"/>
        </p:nvSpPr>
        <p:spPr>
          <a:xfrm>
            <a:off x="-5" y="2319039"/>
            <a:ext cx="7831020" cy="530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F7BC81-3336-2F49-B369-638122853C0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455235" y="1482371"/>
            <a:ext cx="2390576" cy="636564"/>
            <a:chOff x="118" y="883"/>
            <a:chExt cx="5528" cy="1472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FCCB900-E55A-F649-9614-F7E6840455C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" y="883"/>
              <a:ext cx="1469" cy="1472"/>
            </a:xfrm>
            <a:custGeom>
              <a:avLst/>
              <a:gdLst>
                <a:gd name="T0" fmla="*/ 408 w 621"/>
                <a:gd name="T1" fmla="*/ 507 h 620"/>
                <a:gd name="T2" fmla="*/ 445 w 621"/>
                <a:gd name="T3" fmla="*/ 538 h 620"/>
                <a:gd name="T4" fmla="*/ 439 w 621"/>
                <a:gd name="T5" fmla="*/ 593 h 620"/>
                <a:gd name="T6" fmla="*/ 386 w 621"/>
                <a:gd name="T7" fmla="*/ 564 h 620"/>
                <a:gd name="T8" fmla="*/ 575 w 621"/>
                <a:gd name="T9" fmla="*/ 331 h 620"/>
                <a:gd name="T10" fmla="*/ 621 w 621"/>
                <a:gd name="T11" fmla="*/ 321 h 620"/>
                <a:gd name="T12" fmla="*/ 621 w 621"/>
                <a:gd name="T13" fmla="*/ 299 h 620"/>
                <a:gd name="T14" fmla="*/ 575 w 621"/>
                <a:gd name="T15" fmla="*/ 289 h 620"/>
                <a:gd name="T16" fmla="*/ 524 w 621"/>
                <a:gd name="T17" fmla="*/ 257 h 620"/>
                <a:gd name="T18" fmla="*/ 556 w 621"/>
                <a:gd name="T19" fmla="*/ 208 h 620"/>
                <a:gd name="T20" fmla="*/ 583 w 621"/>
                <a:gd name="T21" fmla="*/ 161 h 620"/>
                <a:gd name="T22" fmla="*/ 550 w 621"/>
                <a:gd name="T23" fmla="*/ 198 h 620"/>
                <a:gd name="T24" fmla="*/ 487 w 621"/>
                <a:gd name="T25" fmla="*/ 177 h 620"/>
                <a:gd name="T26" fmla="*/ 528 w 621"/>
                <a:gd name="T27" fmla="*/ 159 h 620"/>
                <a:gd name="T28" fmla="*/ 537 w 621"/>
                <a:gd name="T29" fmla="*/ 98 h 620"/>
                <a:gd name="T30" fmla="*/ 510 w 621"/>
                <a:gd name="T31" fmla="*/ 137 h 620"/>
                <a:gd name="T32" fmla="*/ 454 w 621"/>
                <a:gd name="T33" fmla="*/ 143 h 620"/>
                <a:gd name="T34" fmla="*/ 491 w 621"/>
                <a:gd name="T35" fmla="*/ 116 h 620"/>
                <a:gd name="T36" fmla="*/ 478 w 621"/>
                <a:gd name="T37" fmla="*/ 48 h 620"/>
                <a:gd name="T38" fmla="*/ 416 w 621"/>
                <a:gd name="T39" fmla="*/ 66 h 620"/>
                <a:gd name="T40" fmla="*/ 387 w 621"/>
                <a:gd name="T41" fmla="*/ 104 h 620"/>
                <a:gd name="T42" fmla="*/ 384 w 621"/>
                <a:gd name="T43" fmla="*/ 55 h 620"/>
                <a:gd name="T44" fmla="*/ 365 w 621"/>
                <a:gd name="T45" fmla="*/ 4 h 620"/>
                <a:gd name="T46" fmla="*/ 344 w 621"/>
                <a:gd name="T47" fmla="*/ 47 h 620"/>
                <a:gd name="T48" fmla="*/ 325 w 621"/>
                <a:gd name="T49" fmla="*/ 91 h 620"/>
                <a:gd name="T50" fmla="*/ 319 w 621"/>
                <a:gd name="T51" fmla="*/ 45 h 620"/>
                <a:gd name="T52" fmla="*/ 311 w 621"/>
                <a:gd name="T53" fmla="*/ 0 h 620"/>
                <a:gd name="T54" fmla="*/ 311 w 621"/>
                <a:gd name="T55" fmla="*/ 620 h 620"/>
                <a:gd name="T56" fmla="*/ 317 w 621"/>
                <a:gd name="T57" fmla="*/ 575 h 620"/>
                <a:gd name="T58" fmla="*/ 338 w 621"/>
                <a:gd name="T59" fmla="*/ 619 h 620"/>
                <a:gd name="T60" fmla="*/ 353 w 621"/>
                <a:gd name="T61" fmla="*/ 571 h 620"/>
                <a:gd name="T62" fmla="*/ 331 w 621"/>
                <a:gd name="T63" fmla="*/ 529 h 620"/>
                <a:gd name="T64" fmla="*/ 311 w 621"/>
                <a:gd name="T65" fmla="*/ 484 h 620"/>
                <a:gd name="T66" fmla="*/ 311 w 621"/>
                <a:gd name="T67" fmla="*/ 136 h 620"/>
                <a:gd name="T68" fmla="*/ 409 w 621"/>
                <a:gd name="T69" fmla="*/ 113 h 620"/>
                <a:gd name="T70" fmla="*/ 403 w 621"/>
                <a:gd name="T71" fmla="*/ 162 h 620"/>
                <a:gd name="T72" fmla="*/ 512 w 621"/>
                <a:gd name="T73" fmla="*/ 222 h 620"/>
                <a:gd name="T74" fmla="*/ 477 w 621"/>
                <a:gd name="T75" fmla="*/ 258 h 620"/>
                <a:gd name="T76" fmla="*/ 459 w 621"/>
                <a:gd name="T77" fmla="*/ 402 h 620"/>
                <a:gd name="T78" fmla="*/ 479 w 621"/>
                <a:gd name="T79" fmla="*/ 451 h 620"/>
                <a:gd name="T80" fmla="*/ 504 w 621"/>
                <a:gd name="T81" fmla="*/ 491 h 620"/>
                <a:gd name="T82" fmla="*/ 572 w 621"/>
                <a:gd name="T83" fmla="*/ 478 h 620"/>
                <a:gd name="T84" fmla="*/ 553 w 621"/>
                <a:gd name="T85" fmla="*/ 417 h 620"/>
                <a:gd name="T86" fmla="*/ 518 w 621"/>
                <a:gd name="T87" fmla="*/ 384 h 620"/>
                <a:gd name="T88" fmla="*/ 565 w 621"/>
                <a:gd name="T89" fmla="*/ 385 h 620"/>
                <a:gd name="T90" fmla="*/ 616 w 621"/>
                <a:gd name="T91" fmla="*/ 365 h 620"/>
                <a:gd name="T92" fmla="*/ 574 w 621"/>
                <a:gd name="T93" fmla="*/ 346 h 620"/>
                <a:gd name="T94" fmla="*/ 530 w 621"/>
                <a:gd name="T95" fmla="*/ 328 h 620"/>
                <a:gd name="T96" fmla="*/ 483 w 621"/>
                <a:gd name="T97" fmla="*/ 510 h 620"/>
                <a:gd name="T98" fmla="*/ 430 w 621"/>
                <a:gd name="T99" fmla="*/ 494 h 620"/>
                <a:gd name="T100" fmla="*/ 387 w 621"/>
                <a:gd name="T101" fmla="*/ 467 h 620"/>
                <a:gd name="T102" fmla="*/ 425 w 621"/>
                <a:gd name="T103" fmla="*/ 498 h 620"/>
                <a:gd name="T104" fmla="*/ 477 w 621"/>
                <a:gd name="T105" fmla="*/ 517 h 620"/>
                <a:gd name="T106" fmla="*/ 522 w 621"/>
                <a:gd name="T107" fmla="*/ 538 h 620"/>
                <a:gd name="T108" fmla="*/ 483 w 621"/>
                <a:gd name="T109" fmla="*/ 51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1" h="620">
                  <a:moveTo>
                    <a:pt x="373" y="521"/>
                  </a:moveTo>
                  <a:cubicBezTo>
                    <a:pt x="385" y="517"/>
                    <a:pt x="397" y="512"/>
                    <a:pt x="408" y="507"/>
                  </a:cubicBezTo>
                  <a:cubicBezTo>
                    <a:pt x="431" y="546"/>
                    <a:pt x="431" y="546"/>
                    <a:pt x="431" y="546"/>
                  </a:cubicBezTo>
                  <a:cubicBezTo>
                    <a:pt x="432" y="546"/>
                    <a:pt x="444" y="539"/>
                    <a:pt x="445" y="538"/>
                  </a:cubicBezTo>
                  <a:cubicBezTo>
                    <a:pt x="468" y="577"/>
                    <a:pt x="468" y="577"/>
                    <a:pt x="468" y="577"/>
                  </a:cubicBezTo>
                  <a:cubicBezTo>
                    <a:pt x="459" y="583"/>
                    <a:pt x="449" y="588"/>
                    <a:pt x="439" y="593"/>
                  </a:cubicBezTo>
                  <a:cubicBezTo>
                    <a:pt x="420" y="552"/>
                    <a:pt x="420" y="552"/>
                    <a:pt x="420" y="552"/>
                  </a:cubicBezTo>
                  <a:cubicBezTo>
                    <a:pt x="409" y="557"/>
                    <a:pt x="398" y="561"/>
                    <a:pt x="386" y="564"/>
                  </a:cubicBezTo>
                  <a:lnTo>
                    <a:pt x="373" y="521"/>
                  </a:lnTo>
                  <a:close/>
                  <a:moveTo>
                    <a:pt x="575" y="331"/>
                  </a:moveTo>
                  <a:cubicBezTo>
                    <a:pt x="575" y="328"/>
                    <a:pt x="575" y="324"/>
                    <a:pt x="576" y="320"/>
                  </a:cubicBezTo>
                  <a:cubicBezTo>
                    <a:pt x="621" y="321"/>
                    <a:pt x="621" y="321"/>
                    <a:pt x="621" y="321"/>
                  </a:cubicBezTo>
                  <a:cubicBezTo>
                    <a:pt x="621" y="317"/>
                    <a:pt x="621" y="314"/>
                    <a:pt x="621" y="310"/>
                  </a:cubicBezTo>
                  <a:cubicBezTo>
                    <a:pt x="621" y="306"/>
                    <a:pt x="621" y="303"/>
                    <a:pt x="621" y="299"/>
                  </a:cubicBezTo>
                  <a:cubicBezTo>
                    <a:pt x="576" y="301"/>
                    <a:pt x="576" y="301"/>
                    <a:pt x="576" y="301"/>
                  </a:cubicBezTo>
                  <a:cubicBezTo>
                    <a:pt x="575" y="297"/>
                    <a:pt x="575" y="293"/>
                    <a:pt x="575" y="289"/>
                  </a:cubicBezTo>
                  <a:cubicBezTo>
                    <a:pt x="530" y="292"/>
                    <a:pt x="530" y="292"/>
                    <a:pt x="530" y="292"/>
                  </a:cubicBezTo>
                  <a:cubicBezTo>
                    <a:pt x="529" y="280"/>
                    <a:pt x="527" y="268"/>
                    <a:pt x="524" y="257"/>
                  </a:cubicBezTo>
                  <a:cubicBezTo>
                    <a:pt x="568" y="246"/>
                    <a:pt x="568" y="246"/>
                    <a:pt x="568" y="246"/>
                  </a:cubicBezTo>
                  <a:cubicBezTo>
                    <a:pt x="565" y="233"/>
                    <a:pt x="561" y="220"/>
                    <a:pt x="556" y="208"/>
                  </a:cubicBezTo>
                  <a:cubicBezTo>
                    <a:pt x="597" y="191"/>
                    <a:pt x="597" y="191"/>
                    <a:pt x="597" y="191"/>
                  </a:cubicBezTo>
                  <a:cubicBezTo>
                    <a:pt x="593" y="181"/>
                    <a:pt x="588" y="171"/>
                    <a:pt x="583" y="161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5" y="188"/>
                    <a:pt x="548" y="193"/>
                    <a:pt x="550" y="198"/>
                  </a:cubicBezTo>
                  <a:cubicBezTo>
                    <a:pt x="510" y="217"/>
                    <a:pt x="510" y="217"/>
                    <a:pt x="510" y="217"/>
                  </a:cubicBezTo>
                  <a:cubicBezTo>
                    <a:pt x="503" y="202"/>
                    <a:pt x="497" y="190"/>
                    <a:pt x="487" y="177"/>
                  </a:cubicBezTo>
                  <a:cubicBezTo>
                    <a:pt x="522" y="150"/>
                    <a:pt x="522" y="150"/>
                    <a:pt x="522" y="150"/>
                  </a:cubicBezTo>
                  <a:cubicBezTo>
                    <a:pt x="525" y="153"/>
                    <a:pt x="525" y="155"/>
                    <a:pt x="528" y="159"/>
                  </a:cubicBezTo>
                  <a:cubicBezTo>
                    <a:pt x="565" y="133"/>
                    <a:pt x="565" y="133"/>
                    <a:pt x="565" y="133"/>
                  </a:cubicBezTo>
                  <a:cubicBezTo>
                    <a:pt x="557" y="120"/>
                    <a:pt x="547" y="109"/>
                    <a:pt x="537" y="98"/>
                  </a:cubicBezTo>
                  <a:cubicBezTo>
                    <a:pt x="504" y="129"/>
                    <a:pt x="504" y="129"/>
                    <a:pt x="504" y="129"/>
                  </a:cubicBezTo>
                  <a:cubicBezTo>
                    <a:pt x="507" y="133"/>
                    <a:pt x="507" y="133"/>
                    <a:pt x="510" y="137"/>
                  </a:cubicBezTo>
                  <a:cubicBezTo>
                    <a:pt x="476" y="166"/>
                    <a:pt x="476" y="166"/>
                    <a:pt x="476" y="166"/>
                  </a:cubicBezTo>
                  <a:cubicBezTo>
                    <a:pt x="468" y="156"/>
                    <a:pt x="463" y="151"/>
                    <a:pt x="454" y="143"/>
                  </a:cubicBezTo>
                  <a:cubicBezTo>
                    <a:pt x="483" y="109"/>
                    <a:pt x="483" y="109"/>
                    <a:pt x="483" y="109"/>
                  </a:cubicBezTo>
                  <a:cubicBezTo>
                    <a:pt x="486" y="112"/>
                    <a:pt x="488" y="114"/>
                    <a:pt x="491" y="116"/>
                  </a:cubicBezTo>
                  <a:cubicBezTo>
                    <a:pt x="522" y="82"/>
                    <a:pt x="522" y="82"/>
                    <a:pt x="522" y="82"/>
                  </a:cubicBezTo>
                  <a:cubicBezTo>
                    <a:pt x="508" y="70"/>
                    <a:pt x="493" y="58"/>
                    <a:pt x="478" y="48"/>
                  </a:cubicBezTo>
                  <a:cubicBezTo>
                    <a:pt x="453" y="87"/>
                    <a:pt x="453" y="87"/>
                    <a:pt x="453" y="87"/>
                  </a:cubicBezTo>
                  <a:cubicBezTo>
                    <a:pt x="440" y="78"/>
                    <a:pt x="431" y="72"/>
                    <a:pt x="416" y="66"/>
                  </a:cubicBezTo>
                  <a:cubicBezTo>
                    <a:pt x="399" y="108"/>
                    <a:pt x="399" y="108"/>
                    <a:pt x="399" y="108"/>
                  </a:cubicBezTo>
                  <a:cubicBezTo>
                    <a:pt x="397" y="107"/>
                    <a:pt x="389" y="104"/>
                    <a:pt x="387" y="104"/>
                  </a:cubicBezTo>
                  <a:cubicBezTo>
                    <a:pt x="403" y="61"/>
                    <a:pt x="403" y="61"/>
                    <a:pt x="403" y="61"/>
                  </a:cubicBezTo>
                  <a:cubicBezTo>
                    <a:pt x="397" y="59"/>
                    <a:pt x="391" y="57"/>
                    <a:pt x="384" y="55"/>
                  </a:cubicBezTo>
                  <a:cubicBezTo>
                    <a:pt x="397" y="12"/>
                    <a:pt x="397" y="12"/>
                    <a:pt x="397" y="12"/>
                  </a:cubicBezTo>
                  <a:cubicBezTo>
                    <a:pt x="386" y="9"/>
                    <a:pt x="376" y="6"/>
                    <a:pt x="365" y="4"/>
                  </a:cubicBezTo>
                  <a:cubicBezTo>
                    <a:pt x="357" y="49"/>
                    <a:pt x="357" y="49"/>
                    <a:pt x="357" y="49"/>
                  </a:cubicBezTo>
                  <a:cubicBezTo>
                    <a:pt x="353" y="48"/>
                    <a:pt x="348" y="47"/>
                    <a:pt x="344" y="47"/>
                  </a:cubicBezTo>
                  <a:cubicBezTo>
                    <a:pt x="338" y="92"/>
                    <a:pt x="338" y="92"/>
                    <a:pt x="338" y="92"/>
                  </a:cubicBezTo>
                  <a:cubicBezTo>
                    <a:pt x="336" y="91"/>
                    <a:pt x="327" y="91"/>
                    <a:pt x="325" y="9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4" y="45"/>
                    <a:pt x="325" y="45"/>
                    <a:pt x="319" y="45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7" y="0"/>
                    <a:pt x="314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14" y="620"/>
                    <a:pt x="315" y="620"/>
                    <a:pt x="318" y="620"/>
                  </a:cubicBezTo>
                  <a:cubicBezTo>
                    <a:pt x="317" y="575"/>
                    <a:pt x="317" y="575"/>
                    <a:pt x="317" y="575"/>
                  </a:cubicBezTo>
                  <a:cubicBezTo>
                    <a:pt x="322" y="575"/>
                    <a:pt x="328" y="575"/>
                    <a:pt x="333" y="574"/>
                  </a:cubicBezTo>
                  <a:cubicBezTo>
                    <a:pt x="338" y="619"/>
                    <a:pt x="338" y="619"/>
                    <a:pt x="338" y="619"/>
                  </a:cubicBezTo>
                  <a:cubicBezTo>
                    <a:pt x="340" y="619"/>
                    <a:pt x="361" y="616"/>
                    <a:pt x="363" y="616"/>
                  </a:cubicBezTo>
                  <a:cubicBezTo>
                    <a:pt x="353" y="571"/>
                    <a:pt x="353" y="571"/>
                    <a:pt x="353" y="571"/>
                  </a:cubicBezTo>
                  <a:cubicBezTo>
                    <a:pt x="352" y="571"/>
                    <a:pt x="341" y="573"/>
                    <a:pt x="335" y="574"/>
                  </a:cubicBezTo>
                  <a:cubicBezTo>
                    <a:pt x="331" y="529"/>
                    <a:pt x="331" y="529"/>
                    <a:pt x="331" y="529"/>
                  </a:cubicBezTo>
                  <a:cubicBezTo>
                    <a:pt x="324" y="529"/>
                    <a:pt x="317" y="530"/>
                    <a:pt x="311" y="530"/>
                  </a:cubicBezTo>
                  <a:cubicBezTo>
                    <a:pt x="311" y="484"/>
                    <a:pt x="311" y="484"/>
                    <a:pt x="311" y="484"/>
                  </a:cubicBezTo>
                  <a:cubicBezTo>
                    <a:pt x="214" y="484"/>
                    <a:pt x="136" y="406"/>
                    <a:pt x="136" y="310"/>
                  </a:cubicBezTo>
                  <a:cubicBezTo>
                    <a:pt x="136" y="214"/>
                    <a:pt x="214" y="136"/>
                    <a:pt x="311" y="136"/>
                  </a:cubicBezTo>
                  <a:cubicBezTo>
                    <a:pt x="338" y="136"/>
                    <a:pt x="364" y="142"/>
                    <a:pt x="388" y="154"/>
                  </a:cubicBezTo>
                  <a:cubicBezTo>
                    <a:pt x="409" y="113"/>
                    <a:pt x="409" y="113"/>
                    <a:pt x="409" y="113"/>
                  </a:cubicBezTo>
                  <a:cubicBezTo>
                    <a:pt x="412" y="115"/>
                    <a:pt x="421" y="121"/>
                    <a:pt x="424" y="122"/>
                  </a:cubicBezTo>
                  <a:cubicBezTo>
                    <a:pt x="403" y="162"/>
                    <a:pt x="403" y="162"/>
                    <a:pt x="403" y="162"/>
                  </a:cubicBezTo>
                  <a:cubicBezTo>
                    <a:pt x="433" y="181"/>
                    <a:pt x="456" y="208"/>
                    <a:pt x="470" y="240"/>
                  </a:cubicBezTo>
                  <a:cubicBezTo>
                    <a:pt x="512" y="222"/>
                    <a:pt x="512" y="222"/>
                    <a:pt x="512" y="222"/>
                  </a:cubicBezTo>
                  <a:cubicBezTo>
                    <a:pt x="513" y="225"/>
                    <a:pt x="518" y="237"/>
                    <a:pt x="519" y="241"/>
                  </a:cubicBezTo>
                  <a:cubicBezTo>
                    <a:pt x="477" y="258"/>
                    <a:pt x="477" y="258"/>
                    <a:pt x="477" y="258"/>
                  </a:cubicBezTo>
                  <a:cubicBezTo>
                    <a:pt x="482" y="274"/>
                    <a:pt x="485" y="292"/>
                    <a:pt x="485" y="310"/>
                  </a:cubicBezTo>
                  <a:cubicBezTo>
                    <a:pt x="485" y="343"/>
                    <a:pt x="476" y="375"/>
                    <a:pt x="459" y="402"/>
                  </a:cubicBezTo>
                  <a:cubicBezTo>
                    <a:pt x="497" y="426"/>
                    <a:pt x="497" y="426"/>
                    <a:pt x="497" y="426"/>
                  </a:cubicBezTo>
                  <a:cubicBezTo>
                    <a:pt x="491" y="435"/>
                    <a:pt x="486" y="443"/>
                    <a:pt x="479" y="451"/>
                  </a:cubicBezTo>
                  <a:cubicBezTo>
                    <a:pt x="513" y="480"/>
                    <a:pt x="513" y="480"/>
                    <a:pt x="513" y="480"/>
                  </a:cubicBezTo>
                  <a:cubicBezTo>
                    <a:pt x="510" y="484"/>
                    <a:pt x="507" y="487"/>
                    <a:pt x="504" y="491"/>
                  </a:cubicBezTo>
                  <a:cubicBezTo>
                    <a:pt x="537" y="522"/>
                    <a:pt x="537" y="522"/>
                    <a:pt x="537" y="522"/>
                  </a:cubicBezTo>
                  <a:cubicBezTo>
                    <a:pt x="550" y="508"/>
                    <a:pt x="562" y="494"/>
                    <a:pt x="572" y="478"/>
                  </a:cubicBezTo>
                  <a:cubicBezTo>
                    <a:pt x="533" y="454"/>
                    <a:pt x="533" y="454"/>
                    <a:pt x="533" y="454"/>
                  </a:cubicBezTo>
                  <a:cubicBezTo>
                    <a:pt x="541" y="442"/>
                    <a:pt x="548" y="430"/>
                    <a:pt x="553" y="417"/>
                  </a:cubicBezTo>
                  <a:cubicBezTo>
                    <a:pt x="512" y="397"/>
                    <a:pt x="512" y="397"/>
                    <a:pt x="512" y="397"/>
                  </a:cubicBezTo>
                  <a:cubicBezTo>
                    <a:pt x="513" y="395"/>
                    <a:pt x="517" y="386"/>
                    <a:pt x="518" y="384"/>
                  </a:cubicBezTo>
                  <a:cubicBezTo>
                    <a:pt x="561" y="399"/>
                    <a:pt x="561" y="399"/>
                    <a:pt x="561" y="399"/>
                  </a:cubicBezTo>
                  <a:cubicBezTo>
                    <a:pt x="562" y="394"/>
                    <a:pt x="564" y="390"/>
                    <a:pt x="565" y="385"/>
                  </a:cubicBezTo>
                  <a:cubicBezTo>
                    <a:pt x="608" y="398"/>
                    <a:pt x="608" y="398"/>
                    <a:pt x="608" y="398"/>
                  </a:cubicBezTo>
                  <a:cubicBezTo>
                    <a:pt x="612" y="387"/>
                    <a:pt x="614" y="376"/>
                    <a:pt x="616" y="365"/>
                  </a:cubicBezTo>
                  <a:cubicBezTo>
                    <a:pt x="572" y="357"/>
                    <a:pt x="572" y="357"/>
                    <a:pt x="572" y="357"/>
                  </a:cubicBezTo>
                  <a:cubicBezTo>
                    <a:pt x="573" y="352"/>
                    <a:pt x="574" y="351"/>
                    <a:pt x="574" y="346"/>
                  </a:cubicBezTo>
                  <a:cubicBezTo>
                    <a:pt x="529" y="341"/>
                    <a:pt x="529" y="341"/>
                    <a:pt x="529" y="341"/>
                  </a:cubicBezTo>
                  <a:cubicBezTo>
                    <a:pt x="529" y="338"/>
                    <a:pt x="530" y="330"/>
                    <a:pt x="530" y="328"/>
                  </a:cubicBezTo>
                  <a:lnTo>
                    <a:pt x="575" y="331"/>
                  </a:lnTo>
                  <a:close/>
                  <a:moveTo>
                    <a:pt x="483" y="510"/>
                  </a:moveTo>
                  <a:cubicBezTo>
                    <a:pt x="454" y="476"/>
                    <a:pt x="454" y="476"/>
                    <a:pt x="454" y="476"/>
                  </a:cubicBezTo>
                  <a:cubicBezTo>
                    <a:pt x="445" y="484"/>
                    <a:pt x="440" y="488"/>
                    <a:pt x="430" y="494"/>
                  </a:cubicBezTo>
                  <a:cubicBezTo>
                    <a:pt x="406" y="456"/>
                    <a:pt x="406" y="456"/>
                    <a:pt x="406" y="456"/>
                  </a:cubicBezTo>
                  <a:cubicBezTo>
                    <a:pt x="403" y="457"/>
                    <a:pt x="387" y="467"/>
                    <a:pt x="387" y="467"/>
                  </a:cubicBezTo>
                  <a:cubicBezTo>
                    <a:pt x="408" y="507"/>
                    <a:pt x="408" y="507"/>
                    <a:pt x="408" y="507"/>
                  </a:cubicBezTo>
                  <a:cubicBezTo>
                    <a:pt x="408" y="507"/>
                    <a:pt x="425" y="498"/>
                    <a:pt x="425" y="498"/>
                  </a:cubicBezTo>
                  <a:cubicBezTo>
                    <a:pt x="449" y="536"/>
                    <a:pt x="449" y="536"/>
                    <a:pt x="449" y="536"/>
                  </a:cubicBezTo>
                  <a:cubicBezTo>
                    <a:pt x="459" y="531"/>
                    <a:pt x="468" y="524"/>
                    <a:pt x="477" y="517"/>
                  </a:cubicBezTo>
                  <a:cubicBezTo>
                    <a:pt x="505" y="552"/>
                    <a:pt x="505" y="552"/>
                    <a:pt x="505" y="552"/>
                  </a:cubicBezTo>
                  <a:cubicBezTo>
                    <a:pt x="511" y="547"/>
                    <a:pt x="516" y="543"/>
                    <a:pt x="522" y="538"/>
                  </a:cubicBezTo>
                  <a:cubicBezTo>
                    <a:pt x="491" y="504"/>
                    <a:pt x="491" y="504"/>
                    <a:pt x="491" y="504"/>
                  </a:cubicBezTo>
                  <a:cubicBezTo>
                    <a:pt x="488" y="506"/>
                    <a:pt x="486" y="508"/>
                    <a:pt x="483" y="510"/>
                  </a:cubicBez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F0F6E8E-EEC6-4741-96AB-3EEF98D66D3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862" y="1358"/>
              <a:ext cx="3784" cy="491"/>
            </a:xfrm>
            <a:custGeom>
              <a:avLst/>
              <a:gdLst>
                <a:gd name="T0" fmla="*/ 0 w 1600"/>
                <a:gd name="T1" fmla="*/ 202 h 207"/>
                <a:gd name="T2" fmla="*/ 81 w 1600"/>
                <a:gd name="T3" fmla="*/ 175 h 207"/>
                <a:gd name="T4" fmla="*/ 235 w 1600"/>
                <a:gd name="T5" fmla="*/ 202 h 207"/>
                <a:gd name="T6" fmla="*/ 188 w 1600"/>
                <a:gd name="T7" fmla="*/ 18 h 207"/>
                <a:gd name="T8" fmla="*/ 108 w 1600"/>
                <a:gd name="T9" fmla="*/ 131 h 207"/>
                <a:gd name="T10" fmla="*/ 190 w 1600"/>
                <a:gd name="T11" fmla="*/ 131 h 207"/>
                <a:gd name="T12" fmla="*/ 486 w 1600"/>
                <a:gd name="T13" fmla="*/ 19 h 207"/>
                <a:gd name="T14" fmla="*/ 325 w 1600"/>
                <a:gd name="T15" fmla="*/ 202 h 207"/>
                <a:gd name="T16" fmla="*/ 386 w 1600"/>
                <a:gd name="T17" fmla="*/ 158 h 207"/>
                <a:gd name="T18" fmla="*/ 571 w 1600"/>
                <a:gd name="T19" fmla="*/ 89 h 207"/>
                <a:gd name="T20" fmla="*/ 481 w 1600"/>
                <a:gd name="T21" fmla="*/ 116 h 207"/>
                <a:gd name="T22" fmla="*/ 386 w 1600"/>
                <a:gd name="T23" fmla="*/ 65 h 207"/>
                <a:gd name="T24" fmla="*/ 509 w 1600"/>
                <a:gd name="T25" fmla="*/ 90 h 207"/>
                <a:gd name="T26" fmla="*/ 763 w 1600"/>
                <a:gd name="T27" fmla="*/ 19 h 207"/>
                <a:gd name="T28" fmla="*/ 602 w 1600"/>
                <a:gd name="T29" fmla="*/ 202 h 207"/>
                <a:gd name="T30" fmla="*/ 663 w 1600"/>
                <a:gd name="T31" fmla="*/ 158 h 207"/>
                <a:gd name="T32" fmla="*/ 848 w 1600"/>
                <a:gd name="T33" fmla="*/ 89 h 207"/>
                <a:gd name="T34" fmla="*/ 758 w 1600"/>
                <a:gd name="T35" fmla="*/ 116 h 207"/>
                <a:gd name="T36" fmla="*/ 663 w 1600"/>
                <a:gd name="T37" fmla="*/ 65 h 207"/>
                <a:gd name="T38" fmla="*/ 786 w 1600"/>
                <a:gd name="T39" fmla="*/ 90 h 207"/>
                <a:gd name="T40" fmla="*/ 866 w 1600"/>
                <a:gd name="T41" fmla="*/ 19 h 207"/>
                <a:gd name="T42" fmla="*/ 1134 w 1600"/>
                <a:gd name="T43" fmla="*/ 65 h 207"/>
                <a:gd name="T44" fmla="*/ 1030 w 1600"/>
                <a:gd name="T45" fmla="*/ 202 h 207"/>
                <a:gd name="T46" fmla="*/ 969 w 1600"/>
                <a:gd name="T47" fmla="*/ 65 h 207"/>
                <a:gd name="T48" fmla="*/ 866 w 1600"/>
                <a:gd name="T49" fmla="*/ 19 h 207"/>
                <a:gd name="T50" fmla="*/ 1230 w 1600"/>
                <a:gd name="T51" fmla="*/ 19 h 207"/>
                <a:gd name="T52" fmla="*/ 1169 w 1600"/>
                <a:gd name="T53" fmla="*/ 202 h 207"/>
                <a:gd name="T54" fmla="*/ 1416 w 1600"/>
                <a:gd name="T55" fmla="*/ 14 h 207"/>
                <a:gd name="T56" fmla="*/ 1416 w 1600"/>
                <a:gd name="T57" fmla="*/ 207 h 207"/>
                <a:gd name="T58" fmla="*/ 1416 w 1600"/>
                <a:gd name="T59" fmla="*/ 14 h 207"/>
                <a:gd name="T60" fmla="*/ 1332 w 1600"/>
                <a:gd name="T61" fmla="*/ 110 h 207"/>
                <a:gd name="T62" fmla="*/ 1501 w 1600"/>
                <a:gd name="T63" fmla="*/ 111 h 207"/>
                <a:gd name="T64" fmla="*/ 1585 w 1600"/>
                <a:gd name="T65" fmla="*/ 19 h 207"/>
                <a:gd name="T66" fmla="*/ 1589 w 1600"/>
                <a:gd name="T67" fmla="*/ 15 h 207"/>
                <a:gd name="T68" fmla="*/ 1581 w 1600"/>
                <a:gd name="T69" fmla="*/ 9 h 207"/>
                <a:gd name="T70" fmla="*/ 1574 w 1600"/>
                <a:gd name="T71" fmla="*/ 28 h 207"/>
                <a:gd name="T72" fmla="*/ 1578 w 1600"/>
                <a:gd name="T73" fmla="*/ 21 h 207"/>
                <a:gd name="T74" fmla="*/ 1584 w 1600"/>
                <a:gd name="T75" fmla="*/ 23 h 207"/>
                <a:gd name="T76" fmla="*/ 1590 w 1600"/>
                <a:gd name="T77" fmla="*/ 28 h 207"/>
                <a:gd name="T78" fmla="*/ 1585 w 1600"/>
                <a:gd name="T79" fmla="*/ 19 h 207"/>
                <a:gd name="T80" fmla="*/ 1579 w 1600"/>
                <a:gd name="T81" fmla="*/ 18 h 207"/>
                <a:gd name="T82" fmla="*/ 1581 w 1600"/>
                <a:gd name="T83" fmla="*/ 12 h 207"/>
                <a:gd name="T84" fmla="*/ 1580 w 1600"/>
                <a:gd name="T85" fmla="*/ 18 h 207"/>
                <a:gd name="T86" fmla="*/ 1563 w 1600"/>
                <a:gd name="T87" fmla="*/ 18 h 207"/>
                <a:gd name="T88" fmla="*/ 1600 w 1600"/>
                <a:gd name="T89" fmla="*/ 18 h 207"/>
                <a:gd name="T90" fmla="*/ 1581 w 1600"/>
                <a:gd name="T91" fmla="*/ 33 h 207"/>
                <a:gd name="T92" fmla="*/ 1581 w 1600"/>
                <a:gd name="T93" fmla="*/ 4 h 207"/>
                <a:gd name="T94" fmla="*/ 1581 w 1600"/>
                <a:gd name="T95" fmla="*/ 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0" h="207">
                  <a:moveTo>
                    <a:pt x="115" y="18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35" y="202"/>
                    <a:pt x="235" y="202"/>
                    <a:pt x="235" y="202"/>
                  </a:cubicBezTo>
                  <a:cubicBezTo>
                    <a:pt x="303" y="202"/>
                    <a:pt x="303" y="202"/>
                    <a:pt x="303" y="202"/>
                  </a:cubicBezTo>
                  <a:cubicBezTo>
                    <a:pt x="188" y="18"/>
                    <a:pt x="188" y="18"/>
                    <a:pt x="188" y="18"/>
                  </a:cubicBezTo>
                  <a:lnTo>
                    <a:pt x="115" y="18"/>
                  </a:lnTo>
                  <a:close/>
                  <a:moveTo>
                    <a:pt x="108" y="131"/>
                  </a:moveTo>
                  <a:cubicBezTo>
                    <a:pt x="149" y="65"/>
                    <a:pt x="149" y="65"/>
                    <a:pt x="149" y="65"/>
                  </a:cubicBezTo>
                  <a:cubicBezTo>
                    <a:pt x="190" y="131"/>
                    <a:pt x="190" y="131"/>
                    <a:pt x="190" y="131"/>
                  </a:cubicBezTo>
                  <a:lnTo>
                    <a:pt x="108" y="131"/>
                  </a:lnTo>
                  <a:close/>
                  <a:moveTo>
                    <a:pt x="486" y="19"/>
                  </a:moveTo>
                  <a:cubicBezTo>
                    <a:pt x="325" y="19"/>
                    <a:pt x="325" y="19"/>
                    <a:pt x="325" y="19"/>
                  </a:cubicBezTo>
                  <a:cubicBezTo>
                    <a:pt x="325" y="202"/>
                    <a:pt x="325" y="202"/>
                    <a:pt x="325" y="202"/>
                  </a:cubicBezTo>
                  <a:cubicBezTo>
                    <a:pt x="386" y="202"/>
                    <a:pt x="386" y="202"/>
                    <a:pt x="386" y="202"/>
                  </a:cubicBezTo>
                  <a:cubicBezTo>
                    <a:pt x="386" y="158"/>
                    <a:pt x="386" y="158"/>
                    <a:pt x="386" y="158"/>
                  </a:cubicBezTo>
                  <a:cubicBezTo>
                    <a:pt x="396" y="158"/>
                    <a:pt x="468" y="158"/>
                    <a:pt x="485" y="158"/>
                  </a:cubicBezTo>
                  <a:cubicBezTo>
                    <a:pt x="535" y="158"/>
                    <a:pt x="571" y="146"/>
                    <a:pt x="571" y="89"/>
                  </a:cubicBezTo>
                  <a:cubicBezTo>
                    <a:pt x="571" y="31"/>
                    <a:pt x="535" y="19"/>
                    <a:pt x="486" y="19"/>
                  </a:cubicBezTo>
                  <a:close/>
                  <a:moveTo>
                    <a:pt x="481" y="116"/>
                  </a:moveTo>
                  <a:cubicBezTo>
                    <a:pt x="468" y="116"/>
                    <a:pt x="397" y="116"/>
                    <a:pt x="386" y="116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6" y="65"/>
                    <a:pt x="463" y="65"/>
                    <a:pt x="480" y="65"/>
                  </a:cubicBezTo>
                  <a:cubicBezTo>
                    <a:pt x="503" y="65"/>
                    <a:pt x="509" y="71"/>
                    <a:pt x="509" y="90"/>
                  </a:cubicBezTo>
                  <a:cubicBezTo>
                    <a:pt x="509" y="110"/>
                    <a:pt x="503" y="116"/>
                    <a:pt x="481" y="116"/>
                  </a:cubicBezTo>
                  <a:close/>
                  <a:moveTo>
                    <a:pt x="763" y="19"/>
                  </a:moveTo>
                  <a:cubicBezTo>
                    <a:pt x="602" y="19"/>
                    <a:pt x="602" y="19"/>
                    <a:pt x="602" y="19"/>
                  </a:cubicBezTo>
                  <a:cubicBezTo>
                    <a:pt x="602" y="202"/>
                    <a:pt x="602" y="202"/>
                    <a:pt x="602" y="202"/>
                  </a:cubicBezTo>
                  <a:cubicBezTo>
                    <a:pt x="663" y="202"/>
                    <a:pt x="663" y="202"/>
                    <a:pt x="663" y="202"/>
                  </a:cubicBezTo>
                  <a:cubicBezTo>
                    <a:pt x="663" y="158"/>
                    <a:pt x="663" y="158"/>
                    <a:pt x="663" y="158"/>
                  </a:cubicBezTo>
                  <a:cubicBezTo>
                    <a:pt x="673" y="158"/>
                    <a:pt x="745" y="158"/>
                    <a:pt x="762" y="158"/>
                  </a:cubicBezTo>
                  <a:cubicBezTo>
                    <a:pt x="812" y="158"/>
                    <a:pt x="848" y="146"/>
                    <a:pt x="848" y="89"/>
                  </a:cubicBezTo>
                  <a:cubicBezTo>
                    <a:pt x="848" y="31"/>
                    <a:pt x="812" y="19"/>
                    <a:pt x="763" y="19"/>
                  </a:cubicBezTo>
                  <a:close/>
                  <a:moveTo>
                    <a:pt x="758" y="116"/>
                  </a:moveTo>
                  <a:cubicBezTo>
                    <a:pt x="745" y="116"/>
                    <a:pt x="674" y="116"/>
                    <a:pt x="663" y="116"/>
                  </a:cubicBezTo>
                  <a:cubicBezTo>
                    <a:pt x="663" y="65"/>
                    <a:pt x="663" y="65"/>
                    <a:pt x="663" y="65"/>
                  </a:cubicBezTo>
                  <a:cubicBezTo>
                    <a:pt x="663" y="65"/>
                    <a:pt x="740" y="65"/>
                    <a:pt x="757" y="65"/>
                  </a:cubicBezTo>
                  <a:cubicBezTo>
                    <a:pt x="780" y="65"/>
                    <a:pt x="786" y="71"/>
                    <a:pt x="786" y="90"/>
                  </a:cubicBezTo>
                  <a:cubicBezTo>
                    <a:pt x="786" y="110"/>
                    <a:pt x="780" y="116"/>
                    <a:pt x="758" y="116"/>
                  </a:cubicBezTo>
                  <a:close/>
                  <a:moveTo>
                    <a:pt x="866" y="19"/>
                  </a:moveTo>
                  <a:cubicBezTo>
                    <a:pt x="1134" y="19"/>
                    <a:pt x="1134" y="19"/>
                    <a:pt x="1134" y="19"/>
                  </a:cubicBezTo>
                  <a:cubicBezTo>
                    <a:pt x="1134" y="65"/>
                    <a:pt x="1134" y="65"/>
                    <a:pt x="1134" y="65"/>
                  </a:cubicBezTo>
                  <a:cubicBezTo>
                    <a:pt x="1030" y="65"/>
                    <a:pt x="1030" y="65"/>
                    <a:pt x="1030" y="65"/>
                  </a:cubicBezTo>
                  <a:cubicBezTo>
                    <a:pt x="1030" y="202"/>
                    <a:pt x="1030" y="202"/>
                    <a:pt x="1030" y="202"/>
                  </a:cubicBezTo>
                  <a:cubicBezTo>
                    <a:pt x="969" y="202"/>
                    <a:pt x="969" y="202"/>
                    <a:pt x="969" y="202"/>
                  </a:cubicBezTo>
                  <a:cubicBezTo>
                    <a:pt x="969" y="65"/>
                    <a:pt x="969" y="65"/>
                    <a:pt x="969" y="65"/>
                  </a:cubicBezTo>
                  <a:cubicBezTo>
                    <a:pt x="866" y="65"/>
                    <a:pt x="866" y="65"/>
                    <a:pt x="866" y="65"/>
                  </a:cubicBezTo>
                  <a:lnTo>
                    <a:pt x="866" y="19"/>
                  </a:lnTo>
                  <a:close/>
                  <a:moveTo>
                    <a:pt x="1169" y="19"/>
                  </a:moveTo>
                  <a:cubicBezTo>
                    <a:pt x="1230" y="19"/>
                    <a:pt x="1230" y="19"/>
                    <a:pt x="1230" y="19"/>
                  </a:cubicBezTo>
                  <a:cubicBezTo>
                    <a:pt x="1230" y="202"/>
                    <a:pt x="1230" y="202"/>
                    <a:pt x="1230" y="202"/>
                  </a:cubicBezTo>
                  <a:cubicBezTo>
                    <a:pt x="1169" y="202"/>
                    <a:pt x="1169" y="202"/>
                    <a:pt x="1169" y="202"/>
                  </a:cubicBezTo>
                  <a:lnTo>
                    <a:pt x="1169" y="19"/>
                  </a:lnTo>
                  <a:close/>
                  <a:moveTo>
                    <a:pt x="1416" y="14"/>
                  </a:moveTo>
                  <a:cubicBezTo>
                    <a:pt x="1312" y="14"/>
                    <a:pt x="1265" y="30"/>
                    <a:pt x="1265" y="111"/>
                  </a:cubicBezTo>
                  <a:cubicBezTo>
                    <a:pt x="1265" y="191"/>
                    <a:pt x="1311" y="207"/>
                    <a:pt x="1416" y="207"/>
                  </a:cubicBezTo>
                  <a:cubicBezTo>
                    <a:pt x="1520" y="207"/>
                    <a:pt x="1567" y="191"/>
                    <a:pt x="1567" y="110"/>
                  </a:cubicBezTo>
                  <a:cubicBezTo>
                    <a:pt x="1567" y="30"/>
                    <a:pt x="1520" y="14"/>
                    <a:pt x="1416" y="14"/>
                  </a:cubicBezTo>
                  <a:close/>
                  <a:moveTo>
                    <a:pt x="1416" y="162"/>
                  </a:moveTo>
                  <a:cubicBezTo>
                    <a:pt x="1350" y="162"/>
                    <a:pt x="1332" y="158"/>
                    <a:pt x="1332" y="110"/>
                  </a:cubicBezTo>
                  <a:cubicBezTo>
                    <a:pt x="1332" y="63"/>
                    <a:pt x="1350" y="60"/>
                    <a:pt x="1416" y="60"/>
                  </a:cubicBezTo>
                  <a:cubicBezTo>
                    <a:pt x="1481" y="60"/>
                    <a:pt x="1501" y="63"/>
                    <a:pt x="1501" y="111"/>
                  </a:cubicBezTo>
                  <a:cubicBezTo>
                    <a:pt x="1501" y="158"/>
                    <a:pt x="1483" y="162"/>
                    <a:pt x="1416" y="162"/>
                  </a:cubicBezTo>
                  <a:close/>
                  <a:moveTo>
                    <a:pt x="1585" y="19"/>
                  </a:moveTo>
                  <a:cubicBezTo>
                    <a:pt x="1585" y="19"/>
                    <a:pt x="1585" y="19"/>
                    <a:pt x="1585" y="19"/>
                  </a:cubicBezTo>
                  <a:cubicBezTo>
                    <a:pt x="1588" y="18"/>
                    <a:pt x="1589" y="17"/>
                    <a:pt x="1589" y="15"/>
                  </a:cubicBezTo>
                  <a:cubicBezTo>
                    <a:pt x="1589" y="13"/>
                    <a:pt x="1588" y="11"/>
                    <a:pt x="1587" y="11"/>
                  </a:cubicBezTo>
                  <a:cubicBezTo>
                    <a:pt x="1586" y="10"/>
                    <a:pt x="1585" y="9"/>
                    <a:pt x="1581" y="9"/>
                  </a:cubicBezTo>
                  <a:cubicBezTo>
                    <a:pt x="1578" y="9"/>
                    <a:pt x="1576" y="9"/>
                    <a:pt x="1574" y="10"/>
                  </a:cubicBezTo>
                  <a:cubicBezTo>
                    <a:pt x="1574" y="28"/>
                    <a:pt x="1574" y="28"/>
                    <a:pt x="1574" y="28"/>
                  </a:cubicBezTo>
                  <a:cubicBezTo>
                    <a:pt x="1578" y="28"/>
                    <a:pt x="1578" y="28"/>
                    <a:pt x="1578" y="28"/>
                  </a:cubicBezTo>
                  <a:cubicBezTo>
                    <a:pt x="1578" y="21"/>
                    <a:pt x="1578" y="21"/>
                    <a:pt x="1578" y="21"/>
                  </a:cubicBezTo>
                  <a:cubicBezTo>
                    <a:pt x="1580" y="21"/>
                    <a:pt x="1580" y="21"/>
                    <a:pt x="1580" y="21"/>
                  </a:cubicBezTo>
                  <a:cubicBezTo>
                    <a:pt x="1583" y="21"/>
                    <a:pt x="1584" y="22"/>
                    <a:pt x="1584" y="23"/>
                  </a:cubicBezTo>
                  <a:cubicBezTo>
                    <a:pt x="1585" y="26"/>
                    <a:pt x="1585" y="27"/>
                    <a:pt x="1586" y="28"/>
                  </a:cubicBezTo>
                  <a:cubicBezTo>
                    <a:pt x="1590" y="28"/>
                    <a:pt x="1590" y="28"/>
                    <a:pt x="1590" y="28"/>
                  </a:cubicBezTo>
                  <a:cubicBezTo>
                    <a:pt x="1590" y="27"/>
                    <a:pt x="1589" y="26"/>
                    <a:pt x="1589" y="23"/>
                  </a:cubicBezTo>
                  <a:cubicBezTo>
                    <a:pt x="1588" y="21"/>
                    <a:pt x="1587" y="20"/>
                    <a:pt x="1585" y="19"/>
                  </a:cubicBezTo>
                  <a:close/>
                  <a:moveTo>
                    <a:pt x="1580" y="18"/>
                  </a:moveTo>
                  <a:cubicBezTo>
                    <a:pt x="1579" y="18"/>
                    <a:pt x="1579" y="18"/>
                    <a:pt x="1579" y="18"/>
                  </a:cubicBezTo>
                  <a:cubicBezTo>
                    <a:pt x="1579" y="12"/>
                    <a:pt x="1579" y="12"/>
                    <a:pt x="1579" y="12"/>
                  </a:cubicBezTo>
                  <a:cubicBezTo>
                    <a:pt x="1579" y="12"/>
                    <a:pt x="1580" y="12"/>
                    <a:pt x="1581" y="12"/>
                  </a:cubicBezTo>
                  <a:cubicBezTo>
                    <a:pt x="1583" y="12"/>
                    <a:pt x="1585" y="13"/>
                    <a:pt x="1585" y="15"/>
                  </a:cubicBezTo>
                  <a:cubicBezTo>
                    <a:pt x="1585" y="17"/>
                    <a:pt x="1583" y="18"/>
                    <a:pt x="1580" y="18"/>
                  </a:cubicBezTo>
                  <a:close/>
                  <a:moveTo>
                    <a:pt x="1581" y="0"/>
                  </a:moveTo>
                  <a:cubicBezTo>
                    <a:pt x="1571" y="0"/>
                    <a:pt x="1563" y="8"/>
                    <a:pt x="1563" y="18"/>
                  </a:cubicBezTo>
                  <a:cubicBezTo>
                    <a:pt x="1563" y="29"/>
                    <a:pt x="1571" y="37"/>
                    <a:pt x="1581" y="37"/>
                  </a:cubicBezTo>
                  <a:cubicBezTo>
                    <a:pt x="1592" y="37"/>
                    <a:pt x="1600" y="29"/>
                    <a:pt x="1600" y="18"/>
                  </a:cubicBezTo>
                  <a:cubicBezTo>
                    <a:pt x="1600" y="8"/>
                    <a:pt x="1592" y="0"/>
                    <a:pt x="1581" y="0"/>
                  </a:cubicBezTo>
                  <a:close/>
                  <a:moveTo>
                    <a:pt x="1581" y="33"/>
                  </a:moveTo>
                  <a:cubicBezTo>
                    <a:pt x="1573" y="33"/>
                    <a:pt x="1567" y="26"/>
                    <a:pt x="1567" y="18"/>
                  </a:cubicBezTo>
                  <a:cubicBezTo>
                    <a:pt x="1567" y="10"/>
                    <a:pt x="1573" y="4"/>
                    <a:pt x="1581" y="4"/>
                  </a:cubicBezTo>
                  <a:cubicBezTo>
                    <a:pt x="1589" y="4"/>
                    <a:pt x="1595" y="10"/>
                    <a:pt x="1595" y="19"/>
                  </a:cubicBezTo>
                  <a:cubicBezTo>
                    <a:pt x="1595" y="26"/>
                    <a:pt x="1589" y="33"/>
                    <a:pt x="1581" y="33"/>
                  </a:cubicBezTo>
                  <a:close/>
                </a:path>
              </a:pathLst>
            </a:custGeom>
            <a:solidFill>
              <a:srgbClr val="353C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7207A-1A22-064B-BAF6-9F819D9B6635}"/>
              </a:ext>
            </a:extLst>
          </p:cNvPr>
          <p:cNvSpPr/>
          <p:nvPr userDrawn="1"/>
        </p:nvSpPr>
        <p:spPr>
          <a:xfrm>
            <a:off x="7831020" y="5488175"/>
            <a:ext cx="4360985" cy="530064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898B87-B21D-F342-BB18-8B597766DA8D}"/>
              </a:ext>
            </a:extLst>
          </p:cNvPr>
          <p:cNvSpPr/>
          <p:nvPr userDrawn="1"/>
        </p:nvSpPr>
        <p:spPr>
          <a:xfrm>
            <a:off x="7831020" y="3375417"/>
            <a:ext cx="4360985" cy="530064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F692D7-4049-B84B-B8BB-45D2CC15C4C9}"/>
              </a:ext>
            </a:extLst>
          </p:cNvPr>
          <p:cNvSpPr/>
          <p:nvPr userDrawn="1"/>
        </p:nvSpPr>
        <p:spPr>
          <a:xfrm>
            <a:off x="7831020" y="4431796"/>
            <a:ext cx="4360985" cy="530064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7127F3-FCC5-324C-975E-E774BA950CFC}"/>
              </a:ext>
            </a:extLst>
          </p:cNvPr>
          <p:cNvSpPr/>
          <p:nvPr userDrawn="1"/>
        </p:nvSpPr>
        <p:spPr>
          <a:xfrm>
            <a:off x="7831020" y="2319039"/>
            <a:ext cx="4360985" cy="530064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874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64">
          <p15:clr>
            <a:srgbClr val="FBAE40"/>
          </p15:clr>
        </p15:guide>
        <p15:guide id="2" pos="472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73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255776"/>
            <a:ext cx="10668004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23685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Operating Model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6081842-0174-8647-8A42-87D3F4C7DD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3" y="2284472"/>
            <a:ext cx="3198421" cy="458141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r">
              <a:buNone/>
              <a:defRPr sz="1867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387" indent="0">
              <a:buNone/>
              <a:defRPr/>
            </a:lvl2pPr>
            <a:lvl3pPr marL="787320" indent="0">
              <a:buNone/>
              <a:defRPr/>
            </a:lvl3pPr>
            <a:lvl4pPr marL="1092091" indent="0">
              <a:buNone/>
              <a:defRPr/>
            </a:lvl4pPr>
            <a:lvl5pPr marL="1356647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2550B2-19C7-F648-960C-FF2B041F6AB4}"/>
              </a:ext>
            </a:extLst>
          </p:cNvPr>
          <p:cNvSpPr/>
          <p:nvPr userDrawn="1"/>
        </p:nvSpPr>
        <p:spPr>
          <a:xfrm>
            <a:off x="-3" y="2948379"/>
            <a:ext cx="12192000" cy="873255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F09609-561B-1C4D-AF58-C2E751F1D7B3}"/>
              </a:ext>
            </a:extLst>
          </p:cNvPr>
          <p:cNvSpPr/>
          <p:nvPr userDrawn="1"/>
        </p:nvSpPr>
        <p:spPr>
          <a:xfrm>
            <a:off x="-3" y="4691297"/>
            <a:ext cx="12192000" cy="873255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168755-8F03-F344-8716-5469E92F7BE3}"/>
              </a:ext>
            </a:extLst>
          </p:cNvPr>
          <p:cNvSpPr/>
          <p:nvPr userDrawn="1"/>
        </p:nvSpPr>
        <p:spPr>
          <a:xfrm>
            <a:off x="8993576" y="1357547"/>
            <a:ext cx="3198421" cy="703368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423D3E-A842-1745-9270-E88B220E2F4F}"/>
              </a:ext>
            </a:extLst>
          </p:cNvPr>
          <p:cNvSpPr/>
          <p:nvPr userDrawn="1"/>
        </p:nvSpPr>
        <p:spPr>
          <a:xfrm>
            <a:off x="0" y="1357547"/>
            <a:ext cx="3198421" cy="70336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D6B95A-8772-AD4C-B2D4-17DAF8693207}"/>
              </a:ext>
            </a:extLst>
          </p:cNvPr>
          <p:cNvCxnSpPr/>
          <p:nvPr userDrawn="1"/>
        </p:nvCxnSpPr>
        <p:spPr>
          <a:xfrm>
            <a:off x="3435933" y="2513543"/>
            <a:ext cx="5320145" cy="0"/>
          </a:xfrm>
          <a:prstGeom prst="line">
            <a:avLst/>
          </a:prstGeom>
          <a:ln w="38100" cap="rnd">
            <a:solidFill>
              <a:srgbClr val="266CFF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F9A828-F635-5840-89F9-C000210EDA44}"/>
              </a:ext>
            </a:extLst>
          </p:cNvPr>
          <p:cNvCxnSpPr/>
          <p:nvPr userDrawn="1"/>
        </p:nvCxnSpPr>
        <p:spPr>
          <a:xfrm>
            <a:off x="3435933" y="3385001"/>
            <a:ext cx="5320145" cy="0"/>
          </a:xfrm>
          <a:prstGeom prst="line">
            <a:avLst/>
          </a:prstGeom>
          <a:ln w="38100" cap="rnd">
            <a:solidFill>
              <a:srgbClr val="266CFF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D67F57-40EE-C848-97B6-77F6CDB544A5}"/>
              </a:ext>
            </a:extLst>
          </p:cNvPr>
          <p:cNvCxnSpPr/>
          <p:nvPr userDrawn="1"/>
        </p:nvCxnSpPr>
        <p:spPr>
          <a:xfrm>
            <a:off x="3435933" y="4256460"/>
            <a:ext cx="5320145" cy="0"/>
          </a:xfrm>
          <a:prstGeom prst="line">
            <a:avLst/>
          </a:prstGeom>
          <a:ln w="38100" cap="rnd">
            <a:solidFill>
              <a:srgbClr val="266CFF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A472C5-B924-544B-8284-F02F7D7EA8EF}"/>
              </a:ext>
            </a:extLst>
          </p:cNvPr>
          <p:cNvCxnSpPr/>
          <p:nvPr userDrawn="1"/>
        </p:nvCxnSpPr>
        <p:spPr>
          <a:xfrm>
            <a:off x="3435932" y="5127919"/>
            <a:ext cx="5320145" cy="0"/>
          </a:xfrm>
          <a:prstGeom prst="line">
            <a:avLst/>
          </a:prstGeom>
          <a:ln w="38100" cap="rnd">
            <a:solidFill>
              <a:srgbClr val="266CFF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16723E-42EB-6D44-B6C8-31F005F918C6}"/>
              </a:ext>
            </a:extLst>
          </p:cNvPr>
          <p:cNvCxnSpPr/>
          <p:nvPr userDrawn="1"/>
        </p:nvCxnSpPr>
        <p:spPr>
          <a:xfrm>
            <a:off x="3435932" y="5999377"/>
            <a:ext cx="5320145" cy="0"/>
          </a:xfrm>
          <a:prstGeom prst="line">
            <a:avLst/>
          </a:prstGeom>
          <a:ln w="38100" cap="rnd">
            <a:solidFill>
              <a:srgbClr val="266CFF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5F8E18E-75CD-644F-AE68-0C32FC3045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40211" y="2290532"/>
            <a:ext cx="1911576" cy="4460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Logo Goes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7E59CC6-2A70-E14F-99A0-30E2876DE6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40211" y="3160713"/>
            <a:ext cx="1911576" cy="4460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Logo Goes Here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2F6FC3B4-25DE-F342-824D-758129F14EE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40211" y="4030894"/>
            <a:ext cx="1911576" cy="4460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Logo Goes Here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B7B1DAD9-0AAE-E049-A2B1-740A53FCA9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40211" y="4901076"/>
            <a:ext cx="1911576" cy="4460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Logo Goes Here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2C586456-E29E-324E-8CCE-93EC5436A5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140211" y="5771254"/>
            <a:ext cx="1911576" cy="4460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Logo Goes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66D22205-843E-E04E-9F19-DBDAB58F2D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3" y="1370472"/>
            <a:ext cx="3198424" cy="690445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r">
              <a:buNone/>
              <a:defRPr sz="2667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387" indent="0">
              <a:buNone/>
              <a:defRPr/>
            </a:lvl2pPr>
            <a:lvl3pPr marL="787320" indent="0">
              <a:buNone/>
              <a:defRPr/>
            </a:lvl3pPr>
            <a:lvl4pPr marL="1092091" indent="0">
              <a:buNone/>
              <a:defRPr/>
            </a:lvl4pPr>
            <a:lvl5pPr marL="1356647" indent="0">
              <a:buNone/>
              <a:defRPr/>
            </a:lvl5pPr>
          </a:lstStyle>
          <a:p>
            <a:pPr lvl="0"/>
            <a:r>
              <a:rPr lang="en-US"/>
              <a:t>From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3FCB08E0-BAA2-964B-9573-E408F73330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3" y="3153140"/>
            <a:ext cx="3198421" cy="458141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r">
              <a:buNone/>
              <a:defRPr sz="1867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387" indent="0">
              <a:buNone/>
              <a:defRPr/>
            </a:lvl2pPr>
            <a:lvl3pPr marL="787320" indent="0">
              <a:buNone/>
              <a:defRPr/>
            </a:lvl3pPr>
            <a:lvl4pPr marL="1092091" indent="0">
              <a:buNone/>
              <a:defRPr/>
            </a:lvl4pPr>
            <a:lvl5pPr marL="1356647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353F158A-7B71-214A-B5E8-675DFD5244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3" y="4021808"/>
            <a:ext cx="3198421" cy="458141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r">
              <a:buNone/>
              <a:defRPr sz="1867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387" indent="0">
              <a:buNone/>
              <a:defRPr/>
            </a:lvl2pPr>
            <a:lvl3pPr marL="787320" indent="0">
              <a:buNone/>
              <a:defRPr/>
            </a:lvl3pPr>
            <a:lvl4pPr marL="1092091" indent="0">
              <a:buNone/>
              <a:defRPr/>
            </a:lvl4pPr>
            <a:lvl5pPr marL="1356647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FC959C3A-488A-6D4E-BF76-F90C017A0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3" y="4890476"/>
            <a:ext cx="3198421" cy="458141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r">
              <a:buNone/>
              <a:defRPr sz="1867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387" indent="0">
              <a:buNone/>
              <a:defRPr/>
            </a:lvl2pPr>
            <a:lvl3pPr marL="787320" indent="0">
              <a:buNone/>
              <a:defRPr/>
            </a:lvl3pPr>
            <a:lvl4pPr marL="1092091" indent="0">
              <a:buNone/>
              <a:defRPr/>
            </a:lvl4pPr>
            <a:lvl5pPr marL="1356647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CC711CD1-2C8E-DA40-AF76-569A8639F4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3" y="5759144"/>
            <a:ext cx="3198421" cy="458141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r">
              <a:buNone/>
              <a:defRPr sz="1867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387" indent="0">
              <a:buNone/>
              <a:defRPr/>
            </a:lvl2pPr>
            <a:lvl3pPr marL="787320" indent="0">
              <a:buNone/>
              <a:defRPr/>
            </a:lvl3pPr>
            <a:lvl4pPr marL="1092091" indent="0">
              <a:buNone/>
              <a:defRPr/>
            </a:lvl4pPr>
            <a:lvl5pPr marL="1356647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E764292B-08FC-3D44-9984-CAC58CEDBD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93576" y="2278420"/>
            <a:ext cx="3198421" cy="458141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l">
              <a:buNone/>
              <a:defRPr sz="1867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387" indent="0">
              <a:buNone/>
              <a:defRPr/>
            </a:lvl2pPr>
            <a:lvl3pPr marL="787320" indent="0">
              <a:buNone/>
              <a:defRPr/>
            </a:lvl3pPr>
            <a:lvl4pPr marL="1092091" indent="0">
              <a:buNone/>
              <a:defRPr/>
            </a:lvl4pPr>
            <a:lvl5pPr marL="1356647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ED95B823-A206-B14B-AB82-FA1FBB75A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93576" y="1364416"/>
            <a:ext cx="3198424" cy="690445"/>
          </a:xfrm>
          <a:prstGeom prst="rect">
            <a:avLst/>
          </a:prstGeom>
          <a:solidFill>
            <a:srgbClr val="266CFF"/>
          </a:solidFill>
        </p:spPr>
        <p:txBody>
          <a:bodyPr lIns="91440" rIns="91440" anchor="ctr">
            <a:noAutofit/>
          </a:bodyPr>
          <a:lstStyle>
            <a:lvl1pPr marL="0" indent="0" algn="l">
              <a:buNone/>
              <a:defRPr sz="2667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387" indent="0">
              <a:buNone/>
              <a:defRPr/>
            </a:lvl2pPr>
            <a:lvl3pPr marL="787320" indent="0">
              <a:buNone/>
              <a:defRPr/>
            </a:lvl3pPr>
            <a:lvl4pPr marL="1092091" indent="0">
              <a:buNone/>
              <a:defRPr/>
            </a:lvl4pPr>
            <a:lvl5pPr marL="1356647" indent="0">
              <a:buNone/>
              <a:defRPr/>
            </a:lvl5pPr>
          </a:lstStyle>
          <a:p>
            <a:pPr lvl="0"/>
            <a:r>
              <a:rPr lang="en-US"/>
              <a:t>From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9D01C611-F9FD-E148-9F43-76C2B6ECB9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93576" y="3147088"/>
            <a:ext cx="3198421" cy="458141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l">
              <a:buNone/>
              <a:defRPr sz="1867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387" indent="0">
              <a:buNone/>
              <a:defRPr/>
            </a:lvl2pPr>
            <a:lvl3pPr marL="787320" indent="0">
              <a:buNone/>
              <a:defRPr/>
            </a:lvl3pPr>
            <a:lvl4pPr marL="1092091" indent="0">
              <a:buNone/>
              <a:defRPr/>
            </a:lvl4pPr>
            <a:lvl5pPr marL="1356647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655CFF47-3CD2-D54B-82F3-6F8251C0F2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93576" y="4015756"/>
            <a:ext cx="3198421" cy="458141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l">
              <a:buNone/>
              <a:defRPr sz="1867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387" indent="0">
              <a:buNone/>
              <a:defRPr/>
            </a:lvl2pPr>
            <a:lvl3pPr marL="787320" indent="0">
              <a:buNone/>
              <a:defRPr/>
            </a:lvl3pPr>
            <a:lvl4pPr marL="1092091" indent="0">
              <a:buNone/>
              <a:defRPr/>
            </a:lvl4pPr>
            <a:lvl5pPr marL="1356647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FB7E5FCA-41FB-AF4E-942E-5209AD8A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93576" y="4884423"/>
            <a:ext cx="3198421" cy="458141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l">
              <a:buNone/>
              <a:defRPr sz="1867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387" indent="0">
              <a:buNone/>
              <a:defRPr/>
            </a:lvl2pPr>
            <a:lvl3pPr marL="787320" indent="0">
              <a:buNone/>
              <a:defRPr/>
            </a:lvl3pPr>
            <a:lvl4pPr marL="1092091" indent="0">
              <a:buNone/>
              <a:defRPr/>
            </a:lvl4pPr>
            <a:lvl5pPr marL="1356647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388492B3-3C49-2646-AF96-0D4B1BAE89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93576" y="5753088"/>
            <a:ext cx="3198421" cy="458141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l">
              <a:buNone/>
              <a:defRPr sz="1867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387" indent="0">
              <a:buNone/>
              <a:defRPr/>
            </a:lvl2pPr>
            <a:lvl3pPr marL="787320" indent="0">
              <a:buNone/>
              <a:defRPr/>
            </a:lvl3pPr>
            <a:lvl4pPr marL="1092091" indent="0">
              <a:buNone/>
              <a:defRPr/>
            </a:lvl4pPr>
            <a:lvl5pPr marL="1356647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380285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182880"/>
            <a:ext cx="10972801" cy="1205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1" y="1524000"/>
            <a:ext cx="10972803" cy="4673600"/>
          </a:xfrm>
        </p:spPr>
        <p:txBody>
          <a:bodyPr/>
          <a:lstStyle>
            <a:lvl1pPr>
              <a:buClr>
                <a:schemeClr val="accent2"/>
              </a:buClr>
              <a:buSzPct val="80000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2"/>
              </a:buClr>
              <a:buSzPct val="80000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2"/>
              </a:buClr>
              <a:buSzPct val="80000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2"/>
              </a:buClr>
              <a:buSzPct val="80000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2"/>
              </a:buClr>
              <a:buSzPct val="80000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95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02DB-CBBA-3645-07B1-0BAFC735E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10991-CF59-30D3-D425-A727CD18C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CAA0C-D360-17AB-376A-360BA52FA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DE4FC-BE57-C2E0-91D9-3FD7EF979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69112-9D1C-A6AA-6EBD-D61B1EDC8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A98F9-08DD-CC8D-DCED-62B758A8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DEF-4AAC-C740-A501-95F3BA0DA49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224CAF-AC61-6C89-9B5D-7B1077C6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08C7E-82C5-989A-3021-779D5209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F919-D18D-8846-A0CB-43841F47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17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78DC1E1-D0B7-0B4D-A3EB-2267400CEA13}"/>
              </a:ext>
            </a:extLst>
          </p:cNvPr>
          <p:cNvSpPr txBox="1">
            <a:spLocks/>
          </p:cNvSpPr>
          <p:nvPr userDrawn="1"/>
        </p:nvSpPr>
        <p:spPr>
          <a:xfrm>
            <a:off x="9118550" y="6390769"/>
            <a:ext cx="2796975" cy="3496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68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36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05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73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4166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1009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197838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4669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 defTabSz="1218216" fontAlgn="auto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2021 Apptio, all rights reserved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BD58BE-23FC-F446-974E-B9061552ECB1}"/>
              </a:ext>
            </a:extLst>
          </p:cNvPr>
          <p:cNvGrpSpPr/>
          <p:nvPr userDrawn="1"/>
        </p:nvGrpSpPr>
        <p:grpSpPr>
          <a:xfrm>
            <a:off x="5182174" y="2865165"/>
            <a:ext cx="1827653" cy="1127671"/>
            <a:chOff x="4167213" y="2557322"/>
            <a:chExt cx="1370740" cy="845753"/>
          </a:xfrm>
        </p:grpSpPr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3C95C495-13D8-1448-ABCD-5E743B1CDFE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78744" y="2557322"/>
              <a:ext cx="531175" cy="532206"/>
            </a:xfrm>
            <a:custGeom>
              <a:avLst/>
              <a:gdLst>
                <a:gd name="T0" fmla="*/ 529 w 620"/>
                <a:gd name="T1" fmla="*/ 341 h 621"/>
                <a:gd name="T2" fmla="*/ 571 w 620"/>
                <a:gd name="T3" fmla="*/ 358 h 621"/>
                <a:gd name="T4" fmla="*/ 608 w 620"/>
                <a:gd name="T5" fmla="*/ 398 h 621"/>
                <a:gd name="T6" fmla="*/ 560 w 620"/>
                <a:gd name="T7" fmla="*/ 399 h 621"/>
                <a:gd name="T8" fmla="*/ 512 w 620"/>
                <a:gd name="T9" fmla="*/ 398 h 621"/>
                <a:gd name="T10" fmla="*/ 533 w 620"/>
                <a:gd name="T11" fmla="*/ 454 h 621"/>
                <a:gd name="T12" fmla="*/ 537 w 620"/>
                <a:gd name="T13" fmla="*/ 522 h 621"/>
                <a:gd name="T14" fmla="*/ 513 w 620"/>
                <a:gd name="T15" fmla="*/ 481 h 621"/>
                <a:gd name="T16" fmla="*/ 496 w 620"/>
                <a:gd name="T17" fmla="*/ 427 h 621"/>
                <a:gd name="T18" fmla="*/ 484 w 620"/>
                <a:gd name="T19" fmla="*/ 311 h 621"/>
                <a:gd name="T20" fmla="*/ 518 w 620"/>
                <a:gd name="T21" fmla="*/ 241 h 621"/>
                <a:gd name="T22" fmla="*/ 470 w 620"/>
                <a:gd name="T23" fmla="*/ 240 h 621"/>
                <a:gd name="T24" fmla="*/ 424 w 620"/>
                <a:gd name="T25" fmla="*/ 123 h 621"/>
                <a:gd name="T26" fmla="*/ 388 w 620"/>
                <a:gd name="T27" fmla="*/ 155 h 621"/>
                <a:gd name="T28" fmla="*/ 136 w 620"/>
                <a:gd name="T29" fmla="*/ 311 h 621"/>
                <a:gd name="T30" fmla="*/ 310 w 620"/>
                <a:gd name="T31" fmla="*/ 530 h 621"/>
                <a:gd name="T32" fmla="*/ 335 w 620"/>
                <a:gd name="T33" fmla="*/ 574 h 621"/>
                <a:gd name="T34" fmla="*/ 362 w 620"/>
                <a:gd name="T35" fmla="*/ 617 h 621"/>
                <a:gd name="T36" fmla="*/ 332 w 620"/>
                <a:gd name="T37" fmla="*/ 575 h 621"/>
                <a:gd name="T38" fmla="*/ 318 w 620"/>
                <a:gd name="T39" fmla="*/ 621 h 621"/>
                <a:gd name="T40" fmla="*/ 0 w 620"/>
                <a:gd name="T41" fmla="*/ 311 h 621"/>
                <a:gd name="T42" fmla="*/ 320 w 620"/>
                <a:gd name="T43" fmla="*/ 0 h 621"/>
                <a:gd name="T44" fmla="*/ 329 w 620"/>
                <a:gd name="T45" fmla="*/ 47 h 621"/>
                <a:gd name="T46" fmla="*/ 338 w 620"/>
                <a:gd name="T47" fmla="*/ 92 h 621"/>
                <a:gd name="T48" fmla="*/ 356 w 620"/>
                <a:gd name="T49" fmla="*/ 49 h 621"/>
                <a:gd name="T50" fmla="*/ 397 w 620"/>
                <a:gd name="T51" fmla="*/ 12 h 621"/>
                <a:gd name="T52" fmla="*/ 402 w 620"/>
                <a:gd name="T53" fmla="*/ 62 h 621"/>
                <a:gd name="T54" fmla="*/ 398 w 620"/>
                <a:gd name="T55" fmla="*/ 109 h 621"/>
                <a:gd name="T56" fmla="*/ 453 w 620"/>
                <a:gd name="T57" fmla="*/ 87 h 621"/>
                <a:gd name="T58" fmla="*/ 521 w 620"/>
                <a:gd name="T59" fmla="*/ 83 h 621"/>
                <a:gd name="T60" fmla="*/ 483 w 620"/>
                <a:gd name="T61" fmla="*/ 110 h 621"/>
                <a:gd name="T62" fmla="*/ 475 w 620"/>
                <a:gd name="T63" fmla="*/ 166 h 621"/>
                <a:gd name="T64" fmla="*/ 503 w 620"/>
                <a:gd name="T65" fmla="*/ 130 h 621"/>
                <a:gd name="T66" fmla="*/ 565 w 620"/>
                <a:gd name="T67" fmla="*/ 133 h 621"/>
                <a:gd name="T68" fmla="*/ 521 w 620"/>
                <a:gd name="T69" fmla="*/ 150 h 621"/>
                <a:gd name="T70" fmla="*/ 509 w 620"/>
                <a:gd name="T71" fmla="*/ 217 h 621"/>
                <a:gd name="T72" fmla="*/ 542 w 620"/>
                <a:gd name="T73" fmla="*/ 183 h 621"/>
                <a:gd name="T74" fmla="*/ 597 w 620"/>
                <a:gd name="T75" fmla="*/ 191 h 621"/>
                <a:gd name="T76" fmla="*/ 568 w 620"/>
                <a:gd name="T77" fmla="*/ 247 h 621"/>
                <a:gd name="T78" fmla="*/ 529 w 620"/>
                <a:gd name="T79" fmla="*/ 293 h 621"/>
                <a:gd name="T80" fmla="*/ 575 w 620"/>
                <a:gd name="T81" fmla="*/ 301 h 621"/>
                <a:gd name="T82" fmla="*/ 620 w 620"/>
                <a:gd name="T83" fmla="*/ 311 h 621"/>
                <a:gd name="T84" fmla="*/ 575 w 620"/>
                <a:gd name="T85" fmla="*/ 320 h 621"/>
                <a:gd name="T86" fmla="*/ 529 w 620"/>
                <a:gd name="T87" fmla="*/ 328 h 621"/>
                <a:gd name="T88" fmla="*/ 453 w 620"/>
                <a:gd name="T89" fmla="*/ 477 h 621"/>
                <a:gd name="T90" fmla="*/ 405 w 620"/>
                <a:gd name="T91" fmla="*/ 456 h 621"/>
                <a:gd name="T92" fmla="*/ 408 w 620"/>
                <a:gd name="T93" fmla="*/ 507 h 621"/>
                <a:gd name="T94" fmla="*/ 448 w 620"/>
                <a:gd name="T95" fmla="*/ 537 h 621"/>
                <a:gd name="T96" fmla="*/ 504 w 620"/>
                <a:gd name="T97" fmla="*/ 553 h 621"/>
                <a:gd name="T98" fmla="*/ 490 w 620"/>
                <a:gd name="T99" fmla="*/ 505 h 621"/>
                <a:gd name="T100" fmla="*/ 386 w 620"/>
                <a:gd name="T101" fmla="*/ 565 h 621"/>
                <a:gd name="T102" fmla="*/ 438 w 620"/>
                <a:gd name="T103" fmla="*/ 593 h 621"/>
                <a:gd name="T104" fmla="*/ 445 w 620"/>
                <a:gd name="T105" fmla="*/ 539 h 621"/>
                <a:gd name="T106" fmla="*/ 408 w 620"/>
                <a:gd name="T107" fmla="*/ 507 h 621"/>
                <a:gd name="T108" fmla="*/ 386 w 620"/>
                <a:gd name="T109" fmla="*/ 565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0" h="621">
                  <a:moveTo>
                    <a:pt x="529" y="328"/>
                  </a:moveTo>
                  <a:cubicBezTo>
                    <a:pt x="529" y="331"/>
                    <a:pt x="529" y="339"/>
                    <a:pt x="529" y="341"/>
                  </a:cubicBezTo>
                  <a:cubicBezTo>
                    <a:pt x="574" y="346"/>
                    <a:pt x="574" y="346"/>
                    <a:pt x="574" y="346"/>
                  </a:cubicBezTo>
                  <a:cubicBezTo>
                    <a:pt x="573" y="352"/>
                    <a:pt x="572" y="352"/>
                    <a:pt x="571" y="358"/>
                  </a:cubicBezTo>
                  <a:cubicBezTo>
                    <a:pt x="616" y="366"/>
                    <a:pt x="616" y="366"/>
                    <a:pt x="616" y="366"/>
                  </a:cubicBezTo>
                  <a:cubicBezTo>
                    <a:pt x="614" y="377"/>
                    <a:pt x="611" y="388"/>
                    <a:pt x="608" y="398"/>
                  </a:cubicBezTo>
                  <a:cubicBezTo>
                    <a:pt x="565" y="386"/>
                    <a:pt x="565" y="386"/>
                    <a:pt x="565" y="386"/>
                  </a:cubicBezTo>
                  <a:cubicBezTo>
                    <a:pt x="563" y="390"/>
                    <a:pt x="562" y="395"/>
                    <a:pt x="560" y="399"/>
                  </a:cubicBezTo>
                  <a:cubicBezTo>
                    <a:pt x="517" y="384"/>
                    <a:pt x="517" y="384"/>
                    <a:pt x="517" y="384"/>
                  </a:cubicBezTo>
                  <a:cubicBezTo>
                    <a:pt x="517" y="386"/>
                    <a:pt x="512" y="396"/>
                    <a:pt x="512" y="398"/>
                  </a:cubicBezTo>
                  <a:cubicBezTo>
                    <a:pt x="553" y="418"/>
                    <a:pt x="553" y="418"/>
                    <a:pt x="553" y="418"/>
                  </a:cubicBezTo>
                  <a:cubicBezTo>
                    <a:pt x="547" y="430"/>
                    <a:pt x="540" y="442"/>
                    <a:pt x="533" y="454"/>
                  </a:cubicBezTo>
                  <a:cubicBezTo>
                    <a:pt x="571" y="479"/>
                    <a:pt x="571" y="479"/>
                    <a:pt x="571" y="479"/>
                  </a:cubicBezTo>
                  <a:cubicBezTo>
                    <a:pt x="561" y="494"/>
                    <a:pt x="549" y="509"/>
                    <a:pt x="537" y="522"/>
                  </a:cubicBezTo>
                  <a:cubicBezTo>
                    <a:pt x="504" y="491"/>
                    <a:pt x="504" y="491"/>
                    <a:pt x="504" y="491"/>
                  </a:cubicBezTo>
                  <a:cubicBezTo>
                    <a:pt x="507" y="488"/>
                    <a:pt x="510" y="484"/>
                    <a:pt x="513" y="481"/>
                  </a:cubicBezTo>
                  <a:cubicBezTo>
                    <a:pt x="478" y="452"/>
                    <a:pt x="478" y="452"/>
                    <a:pt x="478" y="452"/>
                  </a:cubicBezTo>
                  <a:cubicBezTo>
                    <a:pt x="485" y="444"/>
                    <a:pt x="491" y="435"/>
                    <a:pt x="496" y="427"/>
                  </a:cubicBezTo>
                  <a:cubicBezTo>
                    <a:pt x="458" y="403"/>
                    <a:pt x="458" y="403"/>
                    <a:pt x="458" y="403"/>
                  </a:cubicBezTo>
                  <a:cubicBezTo>
                    <a:pt x="475" y="375"/>
                    <a:pt x="484" y="343"/>
                    <a:pt x="484" y="311"/>
                  </a:cubicBezTo>
                  <a:cubicBezTo>
                    <a:pt x="484" y="293"/>
                    <a:pt x="482" y="275"/>
                    <a:pt x="476" y="258"/>
                  </a:cubicBezTo>
                  <a:cubicBezTo>
                    <a:pt x="518" y="241"/>
                    <a:pt x="518" y="241"/>
                    <a:pt x="518" y="241"/>
                  </a:cubicBezTo>
                  <a:cubicBezTo>
                    <a:pt x="517" y="238"/>
                    <a:pt x="512" y="225"/>
                    <a:pt x="511" y="222"/>
                  </a:cubicBezTo>
                  <a:cubicBezTo>
                    <a:pt x="470" y="240"/>
                    <a:pt x="470" y="240"/>
                    <a:pt x="470" y="240"/>
                  </a:cubicBezTo>
                  <a:cubicBezTo>
                    <a:pt x="456" y="209"/>
                    <a:pt x="432" y="181"/>
                    <a:pt x="402" y="163"/>
                  </a:cubicBezTo>
                  <a:cubicBezTo>
                    <a:pt x="424" y="123"/>
                    <a:pt x="424" y="123"/>
                    <a:pt x="424" y="123"/>
                  </a:cubicBezTo>
                  <a:cubicBezTo>
                    <a:pt x="421" y="121"/>
                    <a:pt x="411" y="116"/>
                    <a:pt x="408" y="114"/>
                  </a:cubicBezTo>
                  <a:cubicBezTo>
                    <a:pt x="388" y="155"/>
                    <a:pt x="388" y="155"/>
                    <a:pt x="388" y="155"/>
                  </a:cubicBezTo>
                  <a:cubicBezTo>
                    <a:pt x="364" y="142"/>
                    <a:pt x="337" y="136"/>
                    <a:pt x="310" y="136"/>
                  </a:cubicBezTo>
                  <a:cubicBezTo>
                    <a:pt x="214" y="136"/>
                    <a:pt x="136" y="214"/>
                    <a:pt x="136" y="311"/>
                  </a:cubicBezTo>
                  <a:cubicBezTo>
                    <a:pt x="136" y="407"/>
                    <a:pt x="214" y="485"/>
                    <a:pt x="310" y="485"/>
                  </a:cubicBezTo>
                  <a:cubicBezTo>
                    <a:pt x="310" y="530"/>
                    <a:pt x="310" y="530"/>
                    <a:pt x="310" y="530"/>
                  </a:cubicBezTo>
                  <a:cubicBezTo>
                    <a:pt x="317" y="530"/>
                    <a:pt x="324" y="530"/>
                    <a:pt x="331" y="529"/>
                  </a:cubicBezTo>
                  <a:cubicBezTo>
                    <a:pt x="335" y="574"/>
                    <a:pt x="335" y="574"/>
                    <a:pt x="335" y="574"/>
                  </a:cubicBezTo>
                  <a:cubicBezTo>
                    <a:pt x="340" y="574"/>
                    <a:pt x="351" y="572"/>
                    <a:pt x="353" y="572"/>
                  </a:cubicBezTo>
                  <a:cubicBezTo>
                    <a:pt x="362" y="617"/>
                    <a:pt x="362" y="617"/>
                    <a:pt x="362" y="617"/>
                  </a:cubicBezTo>
                  <a:cubicBezTo>
                    <a:pt x="360" y="617"/>
                    <a:pt x="340" y="620"/>
                    <a:pt x="338" y="620"/>
                  </a:cubicBezTo>
                  <a:cubicBezTo>
                    <a:pt x="332" y="575"/>
                    <a:pt x="332" y="575"/>
                    <a:pt x="332" y="575"/>
                  </a:cubicBezTo>
                  <a:cubicBezTo>
                    <a:pt x="327" y="575"/>
                    <a:pt x="321" y="576"/>
                    <a:pt x="316" y="576"/>
                  </a:cubicBezTo>
                  <a:cubicBezTo>
                    <a:pt x="318" y="621"/>
                    <a:pt x="318" y="621"/>
                    <a:pt x="318" y="621"/>
                  </a:cubicBezTo>
                  <a:cubicBezTo>
                    <a:pt x="315" y="621"/>
                    <a:pt x="313" y="621"/>
                    <a:pt x="310" y="621"/>
                  </a:cubicBezTo>
                  <a:cubicBezTo>
                    <a:pt x="139" y="621"/>
                    <a:pt x="0" y="482"/>
                    <a:pt x="0" y="311"/>
                  </a:cubicBezTo>
                  <a:cubicBezTo>
                    <a:pt x="0" y="139"/>
                    <a:pt x="139" y="0"/>
                    <a:pt x="310" y="0"/>
                  </a:cubicBezTo>
                  <a:cubicBezTo>
                    <a:pt x="313" y="0"/>
                    <a:pt x="317" y="0"/>
                    <a:pt x="320" y="0"/>
                  </a:cubicBezTo>
                  <a:cubicBezTo>
                    <a:pt x="318" y="46"/>
                    <a:pt x="318" y="46"/>
                    <a:pt x="318" y="46"/>
                  </a:cubicBezTo>
                  <a:cubicBezTo>
                    <a:pt x="324" y="46"/>
                    <a:pt x="323" y="46"/>
                    <a:pt x="329" y="47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27" y="92"/>
                    <a:pt x="335" y="92"/>
                    <a:pt x="338" y="92"/>
                  </a:cubicBezTo>
                  <a:cubicBezTo>
                    <a:pt x="344" y="47"/>
                    <a:pt x="344" y="47"/>
                    <a:pt x="344" y="47"/>
                  </a:cubicBezTo>
                  <a:cubicBezTo>
                    <a:pt x="348" y="48"/>
                    <a:pt x="352" y="49"/>
                    <a:pt x="356" y="49"/>
                  </a:cubicBezTo>
                  <a:cubicBezTo>
                    <a:pt x="364" y="5"/>
                    <a:pt x="364" y="5"/>
                    <a:pt x="364" y="5"/>
                  </a:cubicBezTo>
                  <a:cubicBezTo>
                    <a:pt x="375" y="7"/>
                    <a:pt x="386" y="9"/>
                    <a:pt x="397" y="12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90" y="58"/>
                    <a:pt x="396" y="60"/>
                    <a:pt x="402" y="62"/>
                  </a:cubicBezTo>
                  <a:cubicBezTo>
                    <a:pt x="386" y="104"/>
                    <a:pt x="386" y="104"/>
                    <a:pt x="386" y="104"/>
                  </a:cubicBezTo>
                  <a:cubicBezTo>
                    <a:pt x="388" y="105"/>
                    <a:pt x="396" y="108"/>
                    <a:pt x="398" y="109"/>
                  </a:cubicBezTo>
                  <a:cubicBezTo>
                    <a:pt x="416" y="67"/>
                    <a:pt x="416" y="67"/>
                    <a:pt x="416" y="67"/>
                  </a:cubicBezTo>
                  <a:cubicBezTo>
                    <a:pt x="431" y="73"/>
                    <a:pt x="439" y="78"/>
                    <a:pt x="453" y="87"/>
                  </a:cubicBezTo>
                  <a:cubicBezTo>
                    <a:pt x="477" y="49"/>
                    <a:pt x="477" y="49"/>
                    <a:pt x="477" y="49"/>
                  </a:cubicBezTo>
                  <a:cubicBezTo>
                    <a:pt x="493" y="59"/>
                    <a:pt x="507" y="70"/>
                    <a:pt x="521" y="83"/>
                  </a:cubicBezTo>
                  <a:cubicBezTo>
                    <a:pt x="490" y="116"/>
                    <a:pt x="490" y="116"/>
                    <a:pt x="490" y="116"/>
                  </a:cubicBezTo>
                  <a:cubicBezTo>
                    <a:pt x="488" y="114"/>
                    <a:pt x="485" y="112"/>
                    <a:pt x="483" y="110"/>
                  </a:cubicBezTo>
                  <a:cubicBezTo>
                    <a:pt x="453" y="144"/>
                    <a:pt x="453" y="144"/>
                    <a:pt x="453" y="144"/>
                  </a:cubicBezTo>
                  <a:cubicBezTo>
                    <a:pt x="462" y="152"/>
                    <a:pt x="468" y="157"/>
                    <a:pt x="475" y="166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06" y="134"/>
                    <a:pt x="507" y="133"/>
                    <a:pt x="503" y="130"/>
                  </a:cubicBezTo>
                  <a:cubicBezTo>
                    <a:pt x="537" y="99"/>
                    <a:pt x="537" y="99"/>
                    <a:pt x="537" y="99"/>
                  </a:cubicBezTo>
                  <a:cubicBezTo>
                    <a:pt x="547" y="109"/>
                    <a:pt x="556" y="121"/>
                    <a:pt x="565" y="133"/>
                  </a:cubicBezTo>
                  <a:cubicBezTo>
                    <a:pt x="527" y="159"/>
                    <a:pt x="527" y="159"/>
                    <a:pt x="527" y="159"/>
                  </a:cubicBezTo>
                  <a:cubicBezTo>
                    <a:pt x="524" y="155"/>
                    <a:pt x="524" y="154"/>
                    <a:pt x="521" y="150"/>
                  </a:cubicBezTo>
                  <a:cubicBezTo>
                    <a:pt x="486" y="178"/>
                    <a:pt x="486" y="178"/>
                    <a:pt x="486" y="178"/>
                  </a:cubicBezTo>
                  <a:cubicBezTo>
                    <a:pt x="496" y="191"/>
                    <a:pt x="502" y="202"/>
                    <a:pt x="509" y="217"/>
                  </a:cubicBezTo>
                  <a:cubicBezTo>
                    <a:pt x="550" y="198"/>
                    <a:pt x="550" y="198"/>
                    <a:pt x="550" y="198"/>
                  </a:cubicBezTo>
                  <a:cubicBezTo>
                    <a:pt x="547" y="193"/>
                    <a:pt x="545" y="188"/>
                    <a:pt x="542" y="183"/>
                  </a:cubicBezTo>
                  <a:cubicBezTo>
                    <a:pt x="582" y="161"/>
                    <a:pt x="582" y="161"/>
                    <a:pt x="582" y="161"/>
                  </a:cubicBezTo>
                  <a:cubicBezTo>
                    <a:pt x="588" y="171"/>
                    <a:pt x="592" y="181"/>
                    <a:pt x="597" y="191"/>
                  </a:cubicBezTo>
                  <a:cubicBezTo>
                    <a:pt x="555" y="209"/>
                    <a:pt x="555" y="209"/>
                    <a:pt x="555" y="209"/>
                  </a:cubicBezTo>
                  <a:cubicBezTo>
                    <a:pt x="560" y="221"/>
                    <a:pt x="564" y="234"/>
                    <a:pt x="568" y="247"/>
                  </a:cubicBezTo>
                  <a:cubicBezTo>
                    <a:pt x="524" y="258"/>
                    <a:pt x="524" y="258"/>
                    <a:pt x="524" y="258"/>
                  </a:cubicBezTo>
                  <a:cubicBezTo>
                    <a:pt x="526" y="269"/>
                    <a:pt x="528" y="281"/>
                    <a:pt x="529" y="293"/>
                  </a:cubicBezTo>
                  <a:cubicBezTo>
                    <a:pt x="574" y="289"/>
                    <a:pt x="574" y="289"/>
                    <a:pt x="574" y="289"/>
                  </a:cubicBezTo>
                  <a:cubicBezTo>
                    <a:pt x="575" y="293"/>
                    <a:pt x="575" y="297"/>
                    <a:pt x="575" y="301"/>
                  </a:cubicBezTo>
                  <a:cubicBezTo>
                    <a:pt x="620" y="300"/>
                    <a:pt x="620" y="300"/>
                    <a:pt x="620" y="300"/>
                  </a:cubicBezTo>
                  <a:cubicBezTo>
                    <a:pt x="620" y="303"/>
                    <a:pt x="620" y="307"/>
                    <a:pt x="620" y="311"/>
                  </a:cubicBezTo>
                  <a:cubicBezTo>
                    <a:pt x="620" y="314"/>
                    <a:pt x="620" y="318"/>
                    <a:pt x="620" y="322"/>
                  </a:cubicBezTo>
                  <a:cubicBezTo>
                    <a:pt x="575" y="320"/>
                    <a:pt x="575" y="320"/>
                    <a:pt x="575" y="320"/>
                  </a:cubicBezTo>
                  <a:cubicBezTo>
                    <a:pt x="575" y="324"/>
                    <a:pt x="575" y="328"/>
                    <a:pt x="574" y="332"/>
                  </a:cubicBezTo>
                  <a:lnTo>
                    <a:pt x="529" y="328"/>
                  </a:lnTo>
                  <a:close/>
                  <a:moveTo>
                    <a:pt x="483" y="511"/>
                  </a:moveTo>
                  <a:cubicBezTo>
                    <a:pt x="453" y="477"/>
                    <a:pt x="453" y="477"/>
                    <a:pt x="453" y="477"/>
                  </a:cubicBezTo>
                  <a:cubicBezTo>
                    <a:pt x="444" y="485"/>
                    <a:pt x="439" y="489"/>
                    <a:pt x="429" y="495"/>
                  </a:cubicBezTo>
                  <a:cubicBezTo>
                    <a:pt x="405" y="456"/>
                    <a:pt x="405" y="456"/>
                    <a:pt x="405" y="456"/>
                  </a:cubicBezTo>
                  <a:cubicBezTo>
                    <a:pt x="403" y="458"/>
                    <a:pt x="386" y="468"/>
                    <a:pt x="386" y="468"/>
                  </a:cubicBezTo>
                  <a:cubicBezTo>
                    <a:pt x="408" y="507"/>
                    <a:pt x="408" y="507"/>
                    <a:pt x="408" y="507"/>
                  </a:cubicBezTo>
                  <a:cubicBezTo>
                    <a:pt x="408" y="507"/>
                    <a:pt x="424" y="499"/>
                    <a:pt x="425" y="498"/>
                  </a:cubicBezTo>
                  <a:cubicBezTo>
                    <a:pt x="448" y="537"/>
                    <a:pt x="448" y="537"/>
                    <a:pt x="448" y="537"/>
                  </a:cubicBezTo>
                  <a:cubicBezTo>
                    <a:pt x="458" y="531"/>
                    <a:pt x="467" y="524"/>
                    <a:pt x="476" y="517"/>
                  </a:cubicBezTo>
                  <a:cubicBezTo>
                    <a:pt x="504" y="553"/>
                    <a:pt x="504" y="553"/>
                    <a:pt x="504" y="553"/>
                  </a:cubicBezTo>
                  <a:cubicBezTo>
                    <a:pt x="510" y="548"/>
                    <a:pt x="516" y="543"/>
                    <a:pt x="521" y="538"/>
                  </a:cubicBezTo>
                  <a:cubicBezTo>
                    <a:pt x="490" y="505"/>
                    <a:pt x="490" y="505"/>
                    <a:pt x="490" y="505"/>
                  </a:cubicBezTo>
                  <a:cubicBezTo>
                    <a:pt x="488" y="507"/>
                    <a:pt x="485" y="509"/>
                    <a:pt x="483" y="511"/>
                  </a:cubicBezTo>
                  <a:close/>
                  <a:moveTo>
                    <a:pt x="386" y="565"/>
                  </a:moveTo>
                  <a:cubicBezTo>
                    <a:pt x="397" y="561"/>
                    <a:pt x="409" y="557"/>
                    <a:pt x="420" y="552"/>
                  </a:cubicBezTo>
                  <a:cubicBezTo>
                    <a:pt x="438" y="593"/>
                    <a:pt x="438" y="593"/>
                    <a:pt x="438" y="593"/>
                  </a:cubicBezTo>
                  <a:cubicBezTo>
                    <a:pt x="448" y="589"/>
                    <a:pt x="458" y="584"/>
                    <a:pt x="468" y="578"/>
                  </a:cubicBezTo>
                  <a:cubicBezTo>
                    <a:pt x="445" y="539"/>
                    <a:pt x="445" y="539"/>
                    <a:pt x="445" y="539"/>
                  </a:cubicBezTo>
                  <a:cubicBezTo>
                    <a:pt x="443" y="539"/>
                    <a:pt x="431" y="546"/>
                    <a:pt x="430" y="547"/>
                  </a:cubicBezTo>
                  <a:cubicBezTo>
                    <a:pt x="408" y="507"/>
                    <a:pt x="408" y="507"/>
                    <a:pt x="408" y="507"/>
                  </a:cubicBezTo>
                  <a:cubicBezTo>
                    <a:pt x="397" y="513"/>
                    <a:pt x="385" y="518"/>
                    <a:pt x="373" y="521"/>
                  </a:cubicBezTo>
                  <a:lnTo>
                    <a:pt x="386" y="565"/>
                  </a:ln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8F5188F8-BD6E-0241-86F0-B02CC12EBD4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167213" y="3217422"/>
              <a:ext cx="1370740" cy="185653"/>
            </a:xfrm>
            <a:custGeom>
              <a:avLst/>
              <a:gdLst>
                <a:gd name="T0" fmla="*/ 0 w 1601"/>
                <a:gd name="T1" fmla="*/ 212 h 217"/>
                <a:gd name="T2" fmla="*/ 80 w 1601"/>
                <a:gd name="T3" fmla="*/ 185 h 217"/>
                <a:gd name="T4" fmla="*/ 234 w 1601"/>
                <a:gd name="T5" fmla="*/ 212 h 217"/>
                <a:gd name="T6" fmla="*/ 187 w 1601"/>
                <a:gd name="T7" fmla="*/ 28 h 217"/>
                <a:gd name="T8" fmla="*/ 107 w 1601"/>
                <a:gd name="T9" fmla="*/ 141 h 217"/>
                <a:gd name="T10" fmla="*/ 190 w 1601"/>
                <a:gd name="T11" fmla="*/ 141 h 217"/>
                <a:gd name="T12" fmla="*/ 485 w 1601"/>
                <a:gd name="T13" fmla="*/ 29 h 217"/>
                <a:gd name="T14" fmla="*/ 324 w 1601"/>
                <a:gd name="T15" fmla="*/ 212 h 217"/>
                <a:gd name="T16" fmla="*/ 385 w 1601"/>
                <a:gd name="T17" fmla="*/ 169 h 217"/>
                <a:gd name="T18" fmla="*/ 570 w 1601"/>
                <a:gd name="T19" fmla="*/ 99 h 217"/>
                <a:gd name="T20" fmla="*/ 480 w 1601"/>
                <a:gd name="T21" fmla="*/ 126 h 217"/>
                <a:gd name="T22" fmla="*/ 385 w 1601"/>
                <a:gd name="T23" fmla="*/ 75 h 217"/>
                <a:gd name="T24" fmla="*/ 509 w 1601"/>
                <a:gd name="T25" fmla="*/ 101 h 217"/>
                <a:gd name="T26" fmla="*/ 762 w 1601"/>
                <a:gd name="T27" fmla="*/ 29 h 217"/>
                <a:gd name="T28" fmla="*/ 601 w 1601"/>
                <a:gd name="T29" fmla="*/ 212 h 217"/>
                <a:gd name="T30" fmla="*/ 662 w 1601"/>
                <a:gd name="T31" fmla="*/ 169 h 217"/>
                <a:gd name="T32" fmla="*/ 847 w 1601"/>
                <a:gd name="T33" fmla="*/ 99 h 217"/>
                <a:gd name="T34" fmla="*/ 757 w 1601"/>
                <a:gd name="T35" fmla="*/ 126 h 217"/>
                <a:gd name="T36" fmla="*/ 662 w 1601"/>
                <a:gd name="T37" fmla="*/ 75 h 217"/>
                <a:gd name="T38" fmla="*/ 786 w 1601"/>
                <a:gd name="T39" fmla="*/ 101 h 217"/>
                <a:gd name="T40" fmla="*/ 865 w 1601"/>
                <a:gd name="T41" fmla="*/ 29 h 217"/>
                <a:gd name="T42" fmla="*/ 1133 w 1601"/>
                <a:gd name="T43" fmla="*/ 75 h 217"/>
                <a:gd name="T44" fmla="*/ 1030 w 1601"/>
                <a:gd name="T45" fmla="*/ 212 h 217"/>
                <a:gd name="T46" fmla="*/ 968 w 1601"/>
                <a:gd name="T47" fmla="*/ 75 h 217"/>
                <a:gd name="T48" fmla="*/ 865 w 1601"/>
                <a:gd name="T49" fmla="*/ 29 h 217"/>
                <a:gd name="T50" fmla="*/ 1230 w 1601"/>
                <a:gd name="T51" fmla="*/ 29 h 217"/>
                <a:gd name="T52" fmla="*/ 1168 w 1601"/>
                <a:gd name="T53" fmla="*/ 212 h 217"/>
                <a:gd name="T54" fmla="*/ 1415 w 1601"/>
                <a:gd name="T55" fmla="*/ 24 h 217"/>
                <a:gd name="T56" fmla="*/ 1415 w 1601"/>
                <a:gd name="T57" fmla="*/ 217 h 217"/>
                <a:gd name="T58" fmla="*/ 1415 w 1601"/>
                <a:gd name="T59" fmla="*/ 24 h 217"/>
                <a:gd name="T60" fmla="*/ 1331 w 1601"/>
                <a:gd name="T61" fmla="*/ 120 h 217"/>
                <a:gd name="T62" fmla="*/ 1500 w 1601"/>
                <a:gd name="T63" fmla="*/ 121 h 217"/>
                <a:gd name="T64" fmla="*/ 1580 w 1601"/>
                <a:gd name="T65" fmla="*/ 0 h 217"/>
                <a:gd name="T66" fmla="*/ 1580 w 1601"/>
                <a:gd name="T67" fmla="*/ 41 h 217"/>
                <a:gd name="T68" fmla="*/ 1580 w 1601"/>
                <a:gd name="T69" fmla="*/ 0 h 217"/>
                <a:gd name="T70" fmla="*/ 1564 w 1601"/>
                <a:gd name="T71" fmla="*/ 20 h 217"/>
                <a:gd name="T72" fmla="*/ 1595 w 1601"/>
                <a:gd name="T73" fmla="*/ 20 h 217"/>
                <a:gd name="T74" fmla="*/ 1584 w 1601"/>
                <a:gd name="T75" fmla="*/ 21 h 217"/>
                <a:gd name="T76" fmla="*/ 1589 w 1601"/>
                <a:gd name="T77" fmla="*/ 16 h 217"/>
                <a:gd name="T78" fmla="*/ 1580 w 1601"/>
                <a:gd name="T79" fmla="*/ 10 h 217"/>
                <a:gd name="T80" fmla="*/ 1572 w 1601"/>
                <a:gd name="T81" fmla="*/ 31 h 217"/>
                <a:gd name="T82" fmla="*/ 1577 w 1601"/>
                <a:gd name="T83" fmla="*/ 23 h 217"/>
                <a:gd name="T84" fmla="*/ 1583 w 1601"/>
                <a:gd name="T85" fmla="*/ 26 h 217"/>
                <a:gd name="T86" fmla="*/ 1590 w 1601"/>
                <a:gd name="T87" fmla="*/ 31 h 217"/>
                <a:gd name="T88" fmla="*/ 1584 w 1601"/>
                <a:gd name="T89" fmla="*/ 21 h 217"/>
                <a:gd name="T90" fmla="*/ 1577 w 1601"/>
                <a:gd name="T91" fmla="*/ 19 h 217"/>
                <a:gd name="T92" fmla="*/ 1579 w 1601"/>
                <a:gd name="T93" fmla="*/ 13 h 217"/>
                <a:gd name="T94" fmla="*/ 1579 w 1601"/>
                <a:gd name="T95" fmla="*/ 1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1" h="217">
                  <a:moveTo>
                    <a:pt x="115" y="28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63" y="212"/>
                    <a:pt x="63" y="212"/>
                    <a:pt x="63" y="212"/>
                  </a:cubicBezTo>
                  <a:cubicBezTo>
                    <a:pt x="80" y="185"/>
                    <a:pt x="80" y="185"/>
                    <a:pt x="80" y="185"/>
                  </a:cubicBezTo>
                  <a:cubicBezTo>
                    <a:pt x="217" y="185"/>
                    <a:pt x="217" y="185"/>
                    <a:pt x="217" y="185"/>
                  </a:cubicBezTo>
                  <a:cubicBezTo>
                    <a:pt x="234" y="212"/>
                    <a:pt x="234" y="212"/>
                    <a:pt x="234" y="212"/>
                  </a:cubicBezTo>
                  <a:cubicBezTo>
                    <a:pt x="302" y="212"/>
                    <a:pt x="302" y="212"/>
                    <a:pt x="302" y="212"/>
                  </a:cubicBezTo>
                  <a:cubicBezTo>
                    <a:pt x="187" y="28"/>
                    <a:pt x="187" y="28"/>
                    <a:pt x="187" y="28"/>
                  </a:cubicBezTo>
                  <a:lnTo>
                    <a:pt x="115" y="28"/>
                  </a:lnTo>
                  <a:close/>
                  <a:moveTo>
                    <a:pt x="107" y="141"/>
                  </a:moveTo>
                  <a:cubicBezTo>
                    <a:pt x="148" y="75"/>
                    <a:pt x="148" y="75"/>
                    <a:pt x="148" y="75"/>
                  </a:cubicBezTo>
                  <a:cubicBezTo>
                    <a:pt x="190" y="141"/>
                    <a:pt x="190" y="141"/>
                    <a:pt x="190" y="141"/>
                  </a:cubicBezTo>
                  <a:lnTo>
                    <a:pt x="107" y="141"/>
                  </a:lnTo>
                  <a:close/>
                  <a:moveTo>
                    <a:pt x="485" y="29"/>
                  </a:moveTo>
                  <a:cubicBezTo>
                    <a:pt x="324" y="29"/>
                    <a:pt x="324" y="29"/>
                    <a:pt x="324" y="29"/>
                  </a:cubicBezTo>
                  <a:cubicBezTo>
                    <a:pt x="324" y="212"/>
                    <a:pt x="324" y="212"/>
                    <a:pt x="324" y="212"/>
                  </a:cubicBezTo>
                  <a:cubicBezTo>
                    <a:pt x="385" y="212"/>
                    <a:pt x="385" y="212"/>
                    <a:pt x="385" y="212"/>
                  </a:cubicBezTo>
                  <a:cubicBezTo>
                    <a:pt x="385" y="169"/>
                    <a:pt x="385" y="169"/>
                    <a:pt x="385" y="169"/>
                  </a:cubicBezTo>
                  <a:cubicBezTo>
                    <a:pt x="395" y="169"/>
                    <a:pt x="467" y="169"/>
                    <a:pt x="485" y="169"/>
                  </a:cubicBezTo>
                  <a:cubicBezTo>
                    <a:pt x="534" y="169"/>
                    <a:pt x="570" y="156"/>
                    <a:pt x="570" y="99"/>
                  </a:cubicBezTo>
                  <a:cubicBezTo>
                    <a:pt x="570" y="41"/>
                    <a:pt x="535" y="29"/>
                    <a:pt x="485" y="29"/>
                  </a:cubicBezTo>
                  <a:close/>
                  <a:moveTo>
                    <a:pt x="480" y="126"/>
                  </a:moveTo>
                  <a:cubicBezTo>
                    <a:pt x="467" y="126"/>
                    <a:pt x="396" y="126"/>
                    <a:pt x="385" y="126"/>
                  </a:cubicBezTo>
                  <a:cubicBezTo>
                    <a:pt x="385" y="75"/>
                    <a:pt x="385" y="75"/>
                    <a:pt x="385" y="75"/>
                  </a:cubicBezTo>
                  <a:cubicBezTo>
                    <a:pt x="385" y="75"/>
                    <a:pt x="463" y="75"/>
                    <a:pt x="480" y="75"/>
                  </a:cubicBezTo>
                  <a:cubicBezTo>
                    <a:pt x="502" y="75"/>
                    <a:pt x="509" y="81"/>
                    <a:pt x="509" y="101"/>
                  </a:cubicBezTo>
                  <a:cubicBezTo>
                    <a:pt x="509" y="120"/>
                    <a:pt x="503" y="126"/>
                    <a:pt x="480" y="126"/>
                  </a:cubicBezTo>
                  <a:close/>
                  <a:moveTo>
                    <a:pt x="762" y="29"/>
                  </a:moveTo>
                  <a:cubicBezTo>
                    <a:pt x="601" y="29"/>
                    <a:pt x="601" y="29"/>
                    <a:pt x="601" y="29"/>
                  </a:cubicBezTo>
                  <a:cubicBezTo>
                    <a:pt x="601" y="212"/>
                    <a:pt x="601" y="212"/>
                    <a:pt x="601" y="212"/>
                  </a:cubicBezTo>
                  <a:cubicBezTo>
                    <a:pt x="662" y="212"/>
                    <a:pt x="662" y="212"/>
                    <a:pt x="662" y="212"/>
                  </a:cubicBezTo>
                  <a:cubicBezTo>
                    <a:pt x="662" y="169"/>
                    <a:pt x="662" y="169"/>
                    <a:pt x="662" y="169"/>
                  </a:cubicBezTo>
                  <a:cubicBezTo>
                    <a:pt x="672" y="169"/>
                    <a:pt x="744" y="169"/>
                    <a:pt x="762" y="169"/>
                  </a:cubicBezTo>
                  <a:cubicBezTo>
                    <a:pt x="811" y="169"/>
                    <a:pt x="847" y="156"/>
                    <a:pt x="847" y="99"/>
                  </a:cubicBezTo>
                  <a:cubicBezTo>
                    <a:pt x="847" y="41"/>
                    <a:pt x="812" y="29"/>
                    <a:pt x="762" y="29"/>
                  </a:cubicBezTo>
                  <a:close/>
                  <a:moveTo>
                    <a:pt x="757" y="126"/>
                  </a:moveTo>
                  <a:cubicBezTo>
                    <a:pt x="744" y="126"/>
                    <a:pt x="673" y="126"/>
                    <a:pt x="662" y="126"/>
                  </a:cubicBezTo>
                  <a:cubicBezTo>
                    <a:pt x="662" y="75"/>
                    <a:pt x="662" y="75"/>
                    <a:pt x="662" y="75"/>
                  </a:cubicBezTo>
                  <a:cubicBezTo>
                    <a:pt x="662" y="75"/>
                    <a:pt x="740" y="75"/>
                    <a:pt x="757" y="75"/>
                  </a:cubicBezTo>
                  <a:cubicBezTo>
                    <a:pt x="779" y="75"/>
                    <a:pt x="786" y="81"/>
                    <a:pt x="786" y="101"/>
                  </a:cubicBezTo>
                  <a:cubicBezTo>
                    <a:pt x="786" y="120"/>
                    <a:pt x="780" y="126"/>
                    <a:pt x="757" y="126"/>
                  </a:cubicBezTo>
                  <a:close/>
                  <a:moveTo>
                    <a:pt x="865" y="29"/>
                  </a:moveTo>
                  <a:cubicBezTo>
                    <a:pt x="1133" y="29"/>
                    <a:pt x="1133" y="29"/>
                    <a:pt x="1133" y="29"/>
                  </a:cubicBezTo>
                  <a:cubicBezTo>
                    <a:pt x="1133" y="75"/>
                    <a:pt x="1133" y="75"/>
                    <a:pt x="1133" y="75"/>
                  </a:cubicBezTo>
                  <a:cubicBezTo>
                    <a:pt x="1030" y="75"/>
                    <a:pt x="1030" y="75"/>
                    <a:pt x="1030" y="75"/>
                  </a:cubicBezTo>
                  <a:cubicBezTo>
                    <a:pt x="1030" y="212"/>
                    <a:pt x="1030" y="212"/>
                    <a:pt x="1030" y="212"/>
                  </a:cubicBezTo>
                  <a:cubicBezTo>
                    <a:pt x="968" y="212"/>
                    <a:pt x="968" y="212"/>
                    <a:pt x="968" y="212"/>
                  </a:cubicBezTo>
                  <a:cubicBezTo>
                    <a:pt x="968" y="75"/>
                    <a:pt x="968" y="75"/>
                    <a:pt x="968" y="75"/>
                  </a:cubicBezTo>
                  <a:cubicBezTo>
                    <a:pt x="865" y="75"/>
                    <a:pt x="865" y="75"/>
                    <a:pt x="865" y="75"/>
                  </a:cubicBezTo>
                  <a:lnTo>
                    <a:pt x="865" y="29"/>
                  </a:lnTo>
                  <a:close/>
                  <a:moveTo>
                    <a:pt x="1168" y="29"/>
                  </a:moveTo>
                  <a:cubicBezTo>
                    <a:pt x="1230" y="29"/>
                    <a:pt x="1230" y="29"/>
                    <a:pt x="1230" y="29"/>
                  </a:cubicBezTo>
                  <a:cubicBezTo>
                    <a:pt x="1230" y="212"/>
                    <a:pt x="1230" y="212"/>
                    <a:pt x="1230" y="212"/>
                  </a:cubicBezTo>
                  <a:cubicBezTo>
                    <a:pt x="1168" y="212"/>
                    <a:pt x="1168" y="212"/>
                    <a:pt x="1168" y="212"/>
                  </a:cubicBezTo>
                  <a:lnTo>
                    <a:pt x="1168" y="29"/>
                  </a:lnTo>
                  <a:close/>
                  <a:moveTo>
                    <a:pt x="1415" y="24"/>
                  </a:moveTo>
                  <a:cubicBezTo>
                    <a:pt x="1311" y="24"/>
                    <a:pt x="1265" y="40"/>
                    <a:pt x="1265" y="121"/>
                  </a:cubicBezTo>
                  <a:cubicBezTo>
                    <a:pt x="1265" y="201"/>
                    <a:pt x="1310" y="217"/>
                    <a:pt x="1415" y="217"/>
                  </a:cubicBezTo>
                  <a:cubicBezTo>
                    <a:pt x="1519" y="217"/>
                    <a:pt x="1566" y="201"/>
                    <a:pt x="1566" y="120"/>
                  </a:cubicBezTo>
                  <a:cubicBezTo>
                    <a:pt x="1566" y="40"/>
                    <a:pt x="1520" y="24"/>
                    <a:pt x="1415" y="24"/>
                  </a:cubicBezTo>
                  <a:close/>
                  <a:moveTo>
                    <a:pt x="1415" y="172"/>
                  </a:moveTo>
                  <a:cubicBezTo>
                    <a:pt x="1350" y="172"/>
                    <a:pt x="1331" y="168"/>
                    <a:pt x="1331" y="120"/>
                  </a:cubicBezTo>
                  <a:cubicBezTo>
                    <a:pt x="1331" y="73"/>
                    <a:pt x="1350" y="70"/>
                    <a:pt x="1415" y="70"/>
                  </a:cubicBezTo>
                  <a:cubicBezTo>
                    <a:pt x="1480" y="70"/>
                    <a:pt x="1500" y="73"/>
                    <a:pt x="1500" y="121"/>
                  </a:cubicBezTo>
                  <a:cubicBezTo>
                    <a:pt x="1500" y="168"/>
                    <a:pt x="1482" y="172"/>
                    <a:pt x="1415" y="172"/>
                  </a:cubicBezTo>
                  <a:close/>
                  <a:moveTo>
                    <a:pt x="1580" y="0"/>
                  </a:moveTo>
                  <a:cubicBezTo>
                    <a:pt x="1568" y="0"/>
                    <a:pt x="1559" y="9"/>
                    <a:pt x="1559" y="20"/>
                  </a:cubicBezTo>
                  <a:cubicBezTo>
                    <a:pt x="1559" y="32"/>
                    <a:pt x="1568" y="41"/>
                    <a:pt x="1580" y="41"/>
                  </a:cubicBezTo>
                  <a:cubicBezTo>
                    <a:pt x="1592" y="41"/>
                    <a:pt x="1601" y="32"/>
                    <a:pt x="1601" y="20"/>
                  </a:cubicBezTo>
                  <a:cubicBezTo>
                    <a:pt x="1601" y="9"/>
                    <a:pt x="1592" y="0"/>
                    <a:pt x="1580" y="0"/>
                  </a:cubicBezTo>
                  <a:close/>
                  <a:moveTo>
                    <a:pt x="1580" y="37"/>
                  </a:moveTo>
                  <a:cubicBezTo>
                    <a:pt x="1571" y="37"/>
                    <a:pt x="1564" y="29"/>
                    <a:pt x="1564" y="20"/>
                  </a:cubicBezTo>
                  <a:cubicBezTo>
                    <a:pt x="1564" y="11"/>
                    <a:pt x="1571" y="4"/>
                    <a:pt x="1580" y="4"/>
                  </a:cubicBezTo>
                  <a:cubicBezTo>
                    <a:pt x="1589" y="4"/>
                    <a:pt x="1595" y="11"/>
                    <a:pt x="1595" y="20"/>
                  </a:cubicBezTo>
                  <a:cubicBezTo>
                    <a:pt x="1595" y="29"/>
                    <a:pt x="1589" y="37"/>
                    <a:pt x="1580" y="37"/>
                  </a:cubicBezTo>
                  <a:close/>
                  <a:moveTo>
                    <a:pt x="1584" y="21"/>
                  </a:moveTo>
                  <a:cubicBezTo>
                    <a:pt x="1584" y="21"/>
                    <a:pt x="1584" y="21"/>
                    <a:pt x="1584" y="21"/>
                  </a:cubicBezTo>
                  <a:cubicBezTo>
                    <a:pt x="1587" y="20"/>
                    <a:pt x="1589" y="18"/>
                    <a:pt x="1589" y="16"/>
                  </a:cubicBezTo>
                  <a:cubicBezTo>
                    <a:pt x="1589" y="14"/>
                    <a:pt x="1588" y="12"/>
                    <a:pt x="1587" y="12"/>
                  </a:cubicBezTo>
                  <a:cubicBezTo>
                    <a:pt x="1585" y="11"/>
                    <a:pt x="1583" y="10"/>
                    <a:pt x="1580" y="10"/>
                  </a:cubicBezTo>
                  <a:cubicBezTo>
                    <a:pt x="1576" y="10"/>
                    <a:pt x="1574" y="10"/>
                    <a:pt x="1572" y="11"/>
                  </a:cubicBezTo>
                  <a:cubicBezTo>
                    <a:pt x="1572" y="31"/>
                    <a:pt x="1572" y="31"/>
                    <a:pt x="1572" y="31"/>
                  </a:cubicBezTo>
                  <a:cubicBezTo>
                    <a:pt x="1577" y="31"/>
                    <a:pt x="1577" y="31"/>
                    <a:pt x="1577" y="31"/>
                  </a:cubicBezTo>
                  <a:cubicBezTo>
                    <a:pt x="1577" y="23"/>
                    <a:pt x="1577" y="23"/>
                    <a:pt x="1577" y="23"/>
                  </a:cubicBezTo>
                  <a:cubicBezTo>
                    <a:pt x="1579" y="23"/>
                    <a:pt x="1579" y="23"/>
                    <a:pt x="1579" y="23"/>
                  </a:cubicBezTo>
                  <a:cubicBezTo>
                    <a:pt x="1581" y="23"/>
                    <a:pt x="1583" y="24"/>
                    <a:pt x="1583" y="26"/>
                  </a:cubicBezTo>
                  <a:cubicBezTo>
                    <a:pt x="1584" y="28"/>
                    <a:pt x="1584" y="30"/>
                    <a:pt x="1585" y="31"/>
                  </a:cubicBezTo>
                  <a:cubicBezTo>
                    <a:pt x="1590" y="31"/>
                    <a:pt x="1590" y="31"/>
                    <a:pt x="1590" y="31"/>
                  </a:cubicBezTo>
                  <a:cubicBezTo>
                    <a:pt x="1589" y="30"/>
                    <a:pt x="1589" y="29"/>
                    <a:pt x="1588" y="26"/>
                  </a:cubicBezTo>
                  <a:cubicBezTo>
                    <a:pt x="1588" y="23"/>
                    <a:pt x="1586" y="22"/>
                    <a:pt x="1584" y="21"/>
                  </a:cubicBezTo>
                  <a:close/>
                  <a:moveTo>
                    <a:pt x="1579" y="19"/>
                  </a:moveTo>
                  <a:cubicBezTo>
                    <a:pt x="1577" y="19"/>
                    <a:pt x="1577" y="19"/>
                    <a:pt x="1577" y="19"/>
                  </a:cubicBezTo>
                  <a:cubicBezTo>
                    <a:pt x="1577" y="14"/>
                    <a:pt x="1577" y="14"/>
                    <a:pt x="1577" y="14"/>
                  </a:cubicBezTo>
                  <a:cubicBezTo>
                    <a:pt x="1577" y="14"/>
                    <a:pt x="1578" y="13"/>
                    <a:pt x="1579" y="13"/>
                  </a:cubicBezTo>
                  <a:cubicBezTo>
                    <a:pt x="1582" y="13"/>
                    <a:pt x="1584" y="15"/>
                    <a:pt x="1584" y="16"/>
                  </a:cubicBezTo>
                  <a:cubicBezTo>
                    <a:pt x="1584" y="19"/>
                    <a:pt x="1582" y="19"/>
                    <a:pt x="1579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0405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2545976"/>
            <a:ext cx="10972803" cy="36262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3"/>
              </a:buClr>
              <a:buSzPct val="80000"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9E49A67-3315-AE41-A7F8-382950DA3D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828800"/>
            <a:ext cx="10972803" cy="53788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1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rt Placeholder 20">
            <a:extLst>
              <a:ext uri="{FF2B5EF4-FFF2-40B4-BE49-F238E27FC236}">
                <a16:creationId xmlns:a16="http://schemas.microsoft.com/office/drawing/2014/main" id="{34CAD660-1C2D-7C4D-97EA-DE88B2A965CC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76849" y="1892649"/>
            <a:ext cx="3913799" cy="37930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3BFFA0-4B52-9C48-B0FC-A5915ADFCF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5166" y="3680515"/>
            <a:ext cx="1865068" cy="962076"/>
          </a:xfrm>
          <a:prstGeom prst="rect">
            <a:avLst/>
          </a:prstGeom>
        </p:spPr>
        <p:txBody>
          <a:bodyPr lIns="45720" rIns="45720">
            <a:normAutofit/>
          </a:bodyPr>
          <a:lstStyle>
            <a:lvl1pPr marL="0" indent="0">
              <a:spcBef>
                <a:spcPts val="0"/>
              </a:spcBef>
              <a:buClr>
                <a:schemeClr val="accent3"/>
              </a:buClr>
              <a:buSzPct val="80000"/>
              <a:buNone/>
              <a:defRPr sz="1467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1467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1467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1467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1467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6B57A01-01B1-FD44-8F87-7C69C99142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7476" y="2599983"/>
            <a:ext cx="1251299" cy="1218795"/>
          </a:xfrm>
          <a:prstGeom prst="rect">
            <a:avLst/>
          </a:prstGeom>
        </p:spPr>
        <p:txBody>
          <a:bodyPr lIns="45720" rIns="45720" anchor="b">
            <a:normAutofit/>
          </a:bodyPr>
          <a:lstStyle>
            <a:lvl1pPr marL="0" indent="0" algn="r">
              <a:spcBef>
                <a:spcPts val="0"/>
              </a:spcBef>
              <a:buClr>
                <a:schemeClr val="accent3"/>
              </a:buClr>
              <a:buSzPct val="80000"/>
              <a:buNone/>
              <a:defRPr sz="6400" b="1" spc="-20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99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55737" y="3168645"/>
            <a:ext cx="6226664" cy="2926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defRPr sz="160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defRPr sz="160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defRPr sz="160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defRPr sz="160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defRPr sz="160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9E49A67-3315-AE41-A7F8-382950DA3D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6177" y="2064273"/>
            <a:ext cx="5856224" cy="8688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Clr>
                <a:schemeClr val="accent3"/>
              </a:buClr>
              <a:buSzPct val="80000"/>
              <a:buNone/>
              <a:defRPr sz="24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57A2F6D-AA71-0747-9FCA-80C1DC31A3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8248" y="2574844"/>
            <a:ext cx="748779" cy="1206227"/>
          </a:xfrm>
          <a:prstGeom prst="rect">
            <a:avLst/>
          </a:prstGeom>
        </p:spPr>
        <p:txBody>
          <a:bodyPr lIns="45720" rIns="45720" anchor="b">
            <a:normAutofit/>
          </a:bodyPr>
          <a:lstStyle>
            <a:lvl1pPr marL="0" indent="0">
              <a:spcBef>
                <a:spcPts val="0"/>
              </a:spcBef>
              <a:buClr>
                <a:schemeClr val="accent3"/>
              </a:buClr>
              <a:buSzPct val="80000"/>
              <a:buNone/>
              <a:defRPr sz="4800" b="1" spc="-40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72574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9C8EDB-01EC-234D-BEEE-1562FD7C50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4041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340" y="706383"/>
            <a:ext cx="3685065" cy="5246829"/>
          </a:xfrm>
        </p:spPr>
        <p:txBody>
          <a:bodyPr/>
          <a:lstStyle>
            <a:lvl1pPr>
              <a:lnSpc>
                <a:spcPct val="114000"/>
              </a:lnSpc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34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(Goals)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615727"/>
            <a:ext cx="3048000" cy="21157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9E49A67-3315-AE41-A7F8-382950DA3D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7" y="3013181"/>
            <a:ext cx="3048000" cy="6213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C7FC77A-CDA3-FD4D-A7E2-70F2BF627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171" y="1828798"/>
            <a:ext cx="1192524" cy="12184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6000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6D43541-8324-F34F-92F9-47ADDE61E9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3607" y="3592683"/>
            <a:ext cx="3048000" cy="21157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EB417A3-E6CA-AA4F-8591-75D06ECEC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604" y="2990137"/>
            <a:ext cx="3048000" cy="6213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511953C-F83A-344E-9179-2A85628C4A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1163" y="1828797"/>
            <a:ext cx="1192524" cy="1195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6000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B3B49D5-2197-7147-A935-435192923C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90189" y="3607343"/>
            <a:ext cx="3048000" cy="21157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7073B23-6E20-994E-BCF7-983352C19C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0187" y="3004797"/>
            <a:ext cx="3048000" cy="6213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3B9F2FF7-332E-AC40-A90F-651681C60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67746" y="1843457"/>
            <a:ext cx="1192524" cy="1195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6000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126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(Challenges)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615727"/>
            <a:ext cx="2621280" cy="21157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9E49A67-3315-AE41-A7F8-382950DA3D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7" y="3013181"/>
            <a:ext cx="2621280" cy="6213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C7FC77A-CDA3-FD4D-A7E2-70F2BF627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171" y="1828798"/>
            <a:ext cx="1192524" cy="12184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6000" b="1">
                <a:solidFill>
                  <a:srgbClr val="EC5A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6D43541-8324-F34F-92F9-47ADDE61E9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8433" y="3592683"/>
            <a:ext cx="2621280" cy="211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EB417A3-E6CA-AA4F-8591-75D06ECECD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8431" y="2990137"/>
            <a:ext cx="2621280" cy="6213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511953C-F83A-344E-9179-2A85628C4A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990" y="1828797"/>
            <a:ext cx="1192524" cy="1195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6000" b="1">
                <a:solidFill>
                  <a:srgbClr val="EC5A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B3B49D5-2197-7147-A935-435192923C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7491" y="3607343"/>
            <a:ext cx="2621280" cy="211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7073B23-6E20-994E-BCF7-983352C19C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7488" y="3004797"/>
            <a:ext cx="2621280" cy="6213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3B9F2FF7-332E-AC40-A90F-651681C60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5047" y="1843457"/>
            <a:ext cx="1192524" cy="1195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6000" b="1">
                <a:solidFill>
                  <a:srgbClr val="EC5A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417207B3-3099-9D47-8CB1-B2EBA9AA36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2531" y="3607344"/>
            <a:ext cx="2621280" cy="2115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9DED7DC2-2D0D-6B48-A39D-8E4508E293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42528" y="3004798"/>
            <a:ext cx="2621280" cy="6213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0F78303-C3CD-0245-B0D6-DD7F255E31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0087" y="1843459"/>
            <a:ext cx="1192524" cy="1195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6000" b="1">
                <a:solidFill>
                  <a:srgbClr val="EC5A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9189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ord 4">
            <a:extLst>
              <a:ext uri="{FF2B5EF4-FFF2-40B4-BE49-F238E27FC236}">
                <a16:creationId xmlns:a16="http://schemas.microsoft.com/office/drawing/2014/main" id="{1BB7E008-6E5F-0B49-B765-A12E53CE239B}"/>
              </a:ext>
            </a:extLst>
          </p:cNvPr>
          <p:cNvSpPr/>
          <p:nvPr userDrawn="1"/>
        </p:nvSpPr>
        <p:spPr>
          <a:xfrm rot="6739222">
            <a:off x="-1302763" y="2977976"/>
            <a:ext cx="6681883" cy="6681883"/>
          </a:xfrm>
          <a:prstGeom prst="chord">
            <a:avLst/>
          </a:prstGeom>
          <a:gradFill flip="none" rotWithShape="1">
            <a:gsLst>
              <a:gs pos="0">
                <a:srgbClr val="6DC8EC">
                  <a:tint val="44500"/>
                  <a:satMod val="160000"/>
                </a:srgbClr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Chord 26">
            <a:extLst>
              <a:ext uri="{FF2B5EF4-FFF2-40B4-BE49-F238E27FC236}">
                <a16:creationId xmlns:a16="http://schemas.microsoft.com/office/drawing/2014/main" id="{7BF89A32-6E7D-F14A-B872-39826B7B4ECE}"/>
              </a:ext>
            </a:extLst>
          </p:cNvPr>
          <p:cNvSpPr/>
          <p:nvPr userDrawn="1"/>
        </p:nvSpPr>
        <p:spPr>
          <a:xfrm rot="12100042">
            <a:off x="-3082516" y="-1202972"/>
            <a:ext cx="6681883" cy="6681883"/>
          </a:xfrm>
          <a:prstGeom prst="chord">
            <a:avLst/>
          </a:prstGeom>
          <a:gradFill flip="none" rotWithShape="1">
            <a:gsLst>
              <a:gs pos="0">
                <a:srgbClr val="6DC8EC">
                  <a:tint val="44500"/>
                  <a:satMod val="160000"/>
                </a:srgbClr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B3B49D5-2197-7147-A935-435192923C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90189" y="3051817"/>
            <a:ext cx="3659128" cy="23896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7073B23-6E20-994E-BCF7-983352C19C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0187" y="2169316"/>
            <a:ext cx="3659128" cy="9012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7743126-B0CB-9349-83A6-F342FC1A41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3251" y="2169316"/>
            <a:ext cx="5473700" cy="2720689"/>
          </a:xfrm>
          <a:prstGeom prst="rect">
            <a:avLst/>
          </a:prstGeom>
          <a:effectLst>
            <a:outerShdw blurRad="508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AE339FC2-8993-0242-B82A-CEA6F7BFE2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0187" y="914251"/>
            <a:ext cx="3756747" cy="11776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3733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Product Name</a:t>
            </a:r>
          </a:p>
        </p:txBody>
      </p:sp>
    </p:spTree>
    <p:extLst>
      <p:ext uri="{BB962C8B-B14F-4D97-AF65-F5344CB8AC3E}">
        <p14:creationId xmlns:p14="http://schemas.microsoft.com/office/powerpoint/2010/main" val="17759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263513"/>
            <a:ext cx="5392299" cy="276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42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9E49A67-3315-AE41-A7F8-382950DA3D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8" y="2335714"/>
            <a:ext cx="5392301" cy="946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B3B49D5-2197-7147-A935-435192923C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7491" y="3255129"/>
            <a:ext cx="2621280" cy="2766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51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7073B23-6E20-994E-BCF7-983352C19C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7488" y="2327332"/>
            <a:ext cx="2621280" cy="9465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417207B3-3099-9D47-8CB1-B2EBA9AA36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2531" y="3255130"/>
            <a:ext cx="2621280" cy="27661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51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9DED7DC2-2D0D-6B48-A39D-8E4508E293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42528" y="2327333"/>
            <a:ext cx="2621280" cy="9465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8C0244BA-F08B-DF4F-B5E0-4F403A7BD4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75910" y="1199294"/>
            <a:ext cx="4507708" cy="78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B6E83EDB-81A2-1B4C-9337-4B43F6B14F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75907" y="430793"/>
            <a:ext cx="4474463" cy="7872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DD3805BD-1698-6547-BF09-F2135D038B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1909" y="759557"/>
            <a:ext cx="4794376" cy="784375"/>
          </a:xfrm>
          <a:prstGeom prst="rect">
            <a:avLst/>
          </a:prstGeom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9E49A67-3315-AE41-A7F8-382950DA3D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257469"/>
            <a:ext cx="10972803" cy="7127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938133D-18AF-634A-BD3C-48E6229B2DD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09600" y="1231901"/>
            <a:ext cx="10972800" cy="486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4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27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2997-4170-C53D-1415-4244C5DE6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782C8-E443-CB2E-F927-F5E78FB4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DEF-4AAC-C740-A501-95F3BA0DA49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F19B0-A805-A3B0-7FD0-B6E0D8F0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4441E-CFEE-5F84-0E41-241D9A9E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F919-D18D-8846-A0CB-43841F47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77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911A62E-7B71-9148-94C5-B660CC8A7036}"/>
              </a:ext>
            </a:extLst>
          </p:cNvPr>
          <p:cNvGrpSpPr/>
          <p:nvPr userDrawn="1"/>
        </p:nvGrpSpPr>
        <p:grpSpPr>
          <a:xfrm>
            <a:off x="609603" y="1950720"/>
            <a:ext cx="10972797" cy="4251147"/>
            <a:chOff x="457202" y="1371599"/>
            <a:chExt cx="8229598" cy="3279801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C5A9BB02-BCF0-0F4D-815F-5AA18E6B2541}"/>
                </a:ext>
              </a:extLst>
            </p:cNvPr>
            <p:cNvSpPr/>
            <p:nvPr/>
          </p:nvSpPr>
          <p:spPr>
            <a:xfrm>
              <a:off x="2566263" y="1374398"/>
              <a:ext cx="1904087" cy="3277002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11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A457C06D-AA9A-7147-916E-14DA3AB89576}"/>
                </a:ext>
              </a:extLst>
            </p:cNvPr>
            <p:cNvSpPr/>
            <p:nvPr/>
          </p:nvSpPr>
          <p:spPr>
            <a:xfrm>
              <a:off x="457202" y="1374398"/>
              <a:ext cx="1904087" cy="3277002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11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642691BF-76F3-9042-BB5D-A2F3CEAE899E}"/>
                </a:ext>
              </a:extLst>
            </p:cNvPr>
            <p:cNvSpPr/>
            <p:nvPr/>
          </p:nvSpPr>
          <p:spPr>
            <a:xfrm>
              <a:off x="6782713" y="1371599"/>
              <a:ext cx="1904087" cy="3277002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11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E344FCB5-8C72-9A40-B246-50B000846C26}"/>
                </a:ext>
              </a:extLst>
            </p:cNvPr>
            <p:cNvSpPr/>
            <p:nvPr/>
          </p:nvSpPr>
          <p:spPr>
            <a:xfrm>
              <a:off x="4673653" y="1371599"/>
              <a:ext cx="1904087" cy="3277002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11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</p:grp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C7FC77A-CDA3-FD4D-A7E2-70F2BF627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476" y="1886529"/>
            <a:ext cx="573725" cy="612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2400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1DF8B6A2-CB42-B34C-9180-6050FCE158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923" y="3034791"/>
            <a:ext cx="2465319" cy="242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51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59A67E97-DA53-5C4D-9994-162AE670AB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5920" y="2505279"/>
            <a:ext cx="2465319" cy="5482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AE51BF9E-FD5A-6943-8E46-539D8187E9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0382" y="5477789"/>
            <a:ext cx="2465319" cy="5482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5886AB3A-EB1D-D64E-876A-BFB09F09B0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54087" y="1889761"/>
            <a:ext cx="573725" cy="612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2400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A9EA5B7C-04AE-B545-9493-55D6B7D0AA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54534" y="3035808"/>
            <a:ext cx="2465319" cy="242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51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F93D52EB-89A4-E84A-9B19-C9AB1B62CE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54531" y="2498962"/>
            <a:ext cx="2465319" cy="5482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40701CDD-754C-2348-9AE3-B00E57560ED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8993" y="5471471"/>
            <a:ext cx="2465319" cy="5482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18E5A387-11FF-B242-9664-BAF6DEE67C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0326" y="1885697"/>
            <a:ext cx="573725" cy="612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2400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77" name="Text Placeholder 6">
            <a:extLst>
              <a:ext uri="{FF2B5EF4-FFF2-40B4-BE49-F238E27FC236}">
                <a16:creationId xmlns:a16="http://schemas.microsoft.com/office/drawing/2014/main" id="{E5925169-8216-DE42-9844-44CACF13FD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50773" y="3031744"/>
            <a:ext cx="2465319" cy="242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51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E15C4150-EA7E-C64B-847F-5600881E808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0770" y="2494898"/>
            <a:ext cx="2465319" cy="5482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036094D6-B7B5-C849-89CD-C442100072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45231" y="5467407"/>
            <a:ext cx="2465319" cy="5482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0" name="Text Placeholder 6">
            <a:extLst>
              <a:ext uri="{FF2B5EF4-FFF2-40B4-BE49-F238E27FC236}">
                <a16:creationId xmlns:a16="http://schemas.microsoft.com/office/drawing/2014/main" id="{D167F3F6-3D79-D74E-8315-30888E80C7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84642" y="1889761"/>
            <a:ext cx="573725" cy="612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2400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8333F82F-F859-7743-A1D4-FE99DAB0C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85089" y="3035808"/>
            <a:ext cx="2465319" cy="242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51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24C80F6A-23FD-3E4F-B943-1C7FC83A871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85086" y="2499361"/>
            <a:ext cx="2465319" cy="5482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CB8C57CB-BEC1-4F41-815E-C4158C42D28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79547" y="5463343"/>
            <a:ext cx="2465319" cy="5482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0B9A3B71-EC7A-4C42-8D6D-0F22BC3FFA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4" y="184461"/>
            <a:ext cx="10972801" cy="1339540"/>
          </a:xfrm>
        </p:spPr>
        <p:txBody>
          <a:bodyPr wrap="square" tIns="182880" bIns="182880"/>
          <a:lstStyle/>
          <a:p>
            <a:r>
              <a:rPr lang="en-US"/>
              <a:t>(Challenges)</a:t>
            </a:r>
          </a:p>
        </p:txBody>
      </p:sp>
    </p:spTree>
    <p:extLst>
      <p:ext uri="{BB962C8B-B14F-4D97-AF65-F5344CB8AC3E}">
        <p14:creationId xmlns:p14="http://schemas.microsoft.com/office/powerpoint/2010/main" val="76605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B6A17EE-A115-5447-A1EC-C7C10B142BF1}"/>
              </a:ext>
            </a:extLst>
          </p:cNvPr>
          <p:cNvGrpSpPr/>
          <p:nvPr userDrawn="1"/>
        </p:nvGrpSpPr>
        <p:grpSpPr>
          <a:xfrm>
            <a:off x="609602" y="1648995"/>
            <a:ext cx="10972797" cy="4552873"/>
            <a:chOff x="457201" y="1236746"/>
            <a:chExt cx="8229598" cy="3414655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1A6AEBC-5C08-324F-94EB-34168BF55566}"/>
                </a:ext>
              </a:extLst>
            </p:cNvPr>
            <p:cNvSpPr/>
            <p:nvPr userDrawn="1"/>
          </p:nvSpPr>
          <p:spPr>
            <a:xfrm>
              <a:off x="6125203" y="1236746"/>
              <a:ext cx="2561596" cy="3414655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11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222662A4-7F98-BF4F-89F3-387619393096}"/>
                </a:ext>
              </a:extLst>
            </p:cNvPr>
            <p:cNvSpPr/>
            <p:nvPr userDrawn="1"/>
          </p:nvSpPr>
          <p:spPr>
            <a:xfrm>
              <a:off x="3294552" y="1236746"/>
              <a:ext cx="2561596" cy="3414655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11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D494B285-CBF9-384E-93AB-266DBCB621DD}"/>
                </a:ext>
              </a:extLst>
            </p:cNvPr>
            <p:cNvSpPr/>
            <p:nvPr userDrawn="1"/>
          </p:nvSpPr>
          <p:spPr>
            <a:xfrm>
              <a:off x="457201" y="1236746"/>
              <a:ext cx="2561596" cy="3414655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11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</p:grp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1DF8B6A2-CB42-B34C-9180-6050FCE158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7051" y="2928819"/>
            <a:ext cx="3127261" cy="3130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51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731502" indent="-731502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731502" indent="-731502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731502" indent="-731502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59A67E97-DA53-5C4D-9994-162AE670AB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7051" y="1733496"/>
            <a:ext cx="2465319" cy="85120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67E7B0A3-0628-E448-972E-8748395FE6C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07095" y="2924755"/>
            <a:ext cx="3127261" cy="3130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51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731502" indent="-731502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731502" indent="-731502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731502" indent="-731502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0A92DDBB-8D92-B54D-840F-62D0CF093B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07095" y="1729432"/>
            <a:ext cx="2465319" cy="85120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186AC0B0-E438-C947-9086-D5BF14E4DB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98471" y="2908499"/>
            <a:ext cx="3127261" cy="3130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51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731502" indent="-731502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731502" indent="-731502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731502" indent="-731502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BE63101B-18DA-0144-B659-9172EF8831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8471" y="1713176"/>
            <a:ext cx="2465319" cy="85120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 tIns="182880" bIns="182880"/>
          <a:lstStyle/>
          <a:p>
            <a:r>
              <a:rPr lang="en-US"/>
              <a:t>(Challenges)</a:t>
            </a:r>
          </a:p>
        </p:txBody>
      </p:sp>
    </p:spTree>
    <p:extLst>
      <p:ext uri="{BB962C8B-B14F-4D97-AF65-F5344CB8AC3E}">
        <p14:creationId xmlns:p14="http://schemas.microsoft.com/office/powerpoint/2010/main" val="27498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1AC3B91-0422-B849-A658-AC3E9DFFFF0D}"/>
              </a:ext>
            </a:extLst>
          </p:cNvPr>
          <p:cNvGrpSpPr/>
          <p:nvPr userDrawn="1"/>
        </p:nvGrpSpPr>
        <p:grpSpPr>
          <a:xfrm>
            <a:off x="4292591" y="1825004"/>
            <a:ext cx="3611043" cy="3609568"/>
            <a:chOff x="3219443" y="1368753"/>
            <a:chExt cx="2708282" cy="2707176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B141A71F-C694-884A-8B6B-8CE666041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20410" y="1368753"/>
              <a:ext cx="1481869" cy="1481870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B5B20449-CBB0-174C-A47E-F04A20B89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445856" y="1863193"/>
              <a:ext cx="1481870" cy="1481869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CB10A53A-F77E-C045-900A-C47872E6B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3947641" y="2594059"/>
              <a:ext cx="1481869" cy="148187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B9CA6BC-D344-8640-9A47-6A67618E6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3219443" y="2096138"/>
              <a:ext cx="1481870" cy="148186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3993C09-FA34-BA43-97D3-3E380FD0D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24346" y="2377000"/>
              <a:ext cx="694672" cy="69467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921BD19-3930-D544-BBE9-2416DF4249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279" y="2301736"/>
            <a:ext cx="3659536" cy="867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7D53C50B-C463-5D47-B29F-1FFB653290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275" y="1825004"/>
            <a:ext cx="3659540" cy="49550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2000" b="1">
                <a:solidFill>
                  <a:srgbClr val="006A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1. Lorem Ipsum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CF78D6A-1EC7-CA48-BB75-B7020707A5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73275" y="1327246"/>
            <a:ext cx="3659536" cy="5771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3EF406C-4807-D342-9544-BDF0E05E40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5176" y="4740672"/>
            <a:ext cx="3659536" cy="915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C96359DB-969A-C448-88D9-4228410109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15173" y="4263940"/>
            <a:ext cx="3659540" cy="49550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2000" b="1">
                <a:solidFill>
                  <a:srgbClr val="008F8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2. Lorem Ipsum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45CD228C-3F8F-EA40-8706-483B1DBB03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5172" y="3766182"/>
            <a:ext cx="3659536" cy="5771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6FEA05C4-4117-BE47-9D67-D18C6CE91E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51597" y="5478600"/>
            <a:ext cx="3659536" cy="915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12A45440-A3CD-2343-B124-1646919262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1594" y="5001868"/>
            <a:ext cx="3659540" cy="49550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2000" b="1">
                <a:solidFill>
                  <a:srgbClr val="6DC8E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3. Lorem Ipsum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A206A0E5-D815-AB48-8C4F-FD462AE9FB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51593" y="4504110"/>
            <a:ext cx="3659536" cy="5771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80799DC1-1FFA-FA4A-86A8-83419BD414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7507" y="3246993"/>
            <a:ext cx="3659536" cy="915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27B2EF-0F53-2F4D-8211-08A6F13225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03" y="2770261"/>
            <a:ext cx="3659540" cy="49550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2000" b="1">
                <a:solidFill>
                  <a:srgbClr val="9270C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4. Lorem Ipsum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07DBD28B-3535-4242-89D6-5E208ABA0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03" y="2272504"/>
            <a:ext cx="3659536" cy="5771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8A4D89C-15C6-8B4B-8531-1D59C58FD5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8900000">
            <a:off x="5154972" y="2372696"/>
            <a:ext cx="1647929" cy="4955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6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CB285F7C-76A7-0448-812E-CE853B3C7A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2700000">
            <a:off x="6248932" y="3245600"/>
            <a:ext cx="1647929" cy="4955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6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72E75338-496D-5C42-B71E-EB93B06FD4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2700000">
            <a:off x="4316848" y="3483732"/>
            <a:ext cx="1528563" cy="4955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6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5D500ADE-B558-004D-81F8-71B711EA18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8900000">
            <a:off x="5399429" y="4425541"/>
            <a:ext cx="1606268" cy="4955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6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6579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E350FD46-4A02-4943-A0CC-AA62BCDE8D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8476" y="1305222"/>
            <a:ext cx="1238947" cy="507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067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Corporate Objectives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22922254-D92F-D644-B5FA-B76422C16B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73825" y="1969595"/>
            <a:ext cx="1238947" cy="507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067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Executive Objectives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0ADCA03D-B77C-3449-A339-F6AF063338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164188" y="2758726"/>
            <a:ext cx="1238947" cy="507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067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IT Initiatives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ED63B8EB-9D61-7D45-B432-69E861AF4A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488876" y="3412141"/>
            <a:ext cx="1135853" cy="507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067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Challenges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CEECB4E1-EF62-2149-B68B-A7DD501A8A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936425" y="4231314"/>
            <a:ext cx="688305" cy="507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067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Value Paths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F8F2B0F-B2F3-1846-8C58-62ECC4700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257469"/>
            <a:ext cx="10972803" cy="7127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AAD41C-384B-314B-A2B3-309CD09BCCC9}"/>
              </a:ext>
            </a:extLst>
          </p:cNvPr>
          <p:cNvGrpSpPr/>
          <p:nvPr/>
        </p:nvGrpSpPr>
        <p:grpSpPr>
          <a:xfrm>
            <a:off x="7366024" y="1235631"/>
            <a:ext cx="3730909" cy="3658944"/>
            <a:chOff x="5319132" y="-231540"/>
            <a:chExt cx="6563955" cy="455371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2F69996-CF6D-E14E-8DD0-BAB6C05B934A}"/>
                </a:ext>
              </a:extLst>
            </p:cNvPr>
            <p:cNvGrpSpPr/>
            <p:nvPr/>
          </p:nvGrpSpPr>
          <p:grpSpPr>
            <a:xfrm>
              <a:off x="5319132" y="-230769"/>
              <a:ext cx="4594729" cy="4552939"/>
              <a:chOff x="5319132" y="-230769"/>
              <a:chExt cx="4594729" cy="4552939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C809092-5375-C94E-979B-AC94BA386D19}"/>
                  </a:ext>
                </a:extLst>
              </p:cNvPr>
              <p:cNvGrpSpPr/>
              <p:nvPr/>
            </p:nvGrpSpPr>
            <p:grpSpPr>
              <a:xfrm>
                <a:off x="5319132" y="2527142"/>
                <a:ext cx="4594729" cy="1795028"/>
                <a:chOff x="4460488" y="2330395"/>
                <a:chExt cx="9600927" cy="2813105"/>
              </a:xfrm>
            </p:grpSpPr>
            <p:sp>
              <p:nvSpPr>
                <p:cNvPr id="46" name="Right Triangle 45">
                  <a:extLst>
                    <a:ext uri="{FF2B5EF4-FFF2-40B4-BE49-F238E27FC236}">
                      <a16:creationId xmlns:a16="http://schemas.microsoft.com/office/drawing/2014/main" id="{6278C6DA-8031-D445-908E-6B0C28279248}"/>
                    </a:ext>
                  </a:extLst>
                </p:cNvPr>
                <p:cNvSpPr/>
                <p:nvPr/>
              </p:nvSpPr>
              <p:spPr>
                <a:xfrm flipH="1">
                  <a:off x="4460488" y="3771900"/>
                  <a:ext cx="1371600" cy="1371600"/>
                </a:xfrm>
                <a:prstGeom prst="rtTriangle">
                  <a:avLst/>
                </a:prstGeom>
                <a:solidFill>
                  <a:srgbClr val="0052CC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2400" err="1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DB04FE8-8B98-9049-AC0F-782C292D24BD}"/>
                    </a:ext>
                  </a:extLst>
                </p:cNvPr>
                <p:cNvSpPr/>
                <p:nvPr/>
              </p:nvSpPr>
              <p:spPr>
                <a:xfrm>
                  <a:off x="5832089" y="3771900"/>
                  <a:ext cx="8229326" cy="1371600"/>
                </a:xfrm>
                <a:prstGeom prst="rect">
                  <a:avLst/>
                </a:prstGeom>
                <a:solidFill>
                  <a:srgbClr val="0052CC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2400" err="1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48" name="Right Triangle 47">
                  <a:extLst>
                    <a:ext uri="{FF2B5EF4-FFF2-40B4-BE49-F238E27FC236}">
                      <a16:creationId xmlns:a16="http://schemas.microsoft.com/office/drawing/2014/main" id="{BF105FAD-D4F6-574F-876F-0DBE3B70797C}"/>
                    </a:ext>
                  </a:extLst>
                </p:cNvPr>
                <p:cNvSpPr/>
                <p:nvPr/>
              </p:nvSpPr>
              <p:spPr>
                <a:xfrm flipH="1">
                  <a:off x="5832089" y="2330395"/>
                  <a:ext cx="1371601" cy="1371601"/>
                </a:xfrm>
                <a:prstGeom prst="rtTriangle">
                  <a:avLst/>
                </a:prstGeom>
                <a:solidFill>
                  <a:srgbClr val="008F89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2400" err="1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C9EB11B3-16FB-B44B-8546-3217CBF98B87}"/>
                    </a:ext>
                  </a:extLst>
                </p:cNvPr>
                <p:cNvSpPr/>
                <p:nvPr/>
              </p:nvSpPr>
              <p:spPr>
                <a:xfrm>
                  <a:off x="7203688" y="2330397"/>
                  <a:ext cx="6600524" cy="1371602"/>
                </a:xfrm>
                <a:prstGeom prst="rect">
                  <a:avLst/>
                </a:prstGeom>
                <a:solidFill>
                  <a:srgbClr val="008F89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2400" err="1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752E552F-1728-0946-A40C-1E820917BC0D}"/>
                  </a:ext>
                </a:extLst>
              </p:cNvPr>
              <p:cNvSpPr/>
              <p:nvPr/>
            </p:nvSpPr>
            <p:spPr>
              <a:xfrm flipH="1">
                <a:off x="6631949" y="1607324"/>
                <a:ext cx="656409" cy="875212"/>
              </a:xfrm>
              <a:prstGeom prst="rtTriangle">
                <a:avLst/>
              </a:prstGeom>
              <a:solidFill>
                <a:srgbClr val="38D067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93B7A42-E1A1-C44C-A5DD-66EB8A71C5D4}"/>
                  </a:ext>
                </a:extLst>
              </p:cNvPr>
              <p:cNvSpPr/>
              <p:nvPr/>
            </p:nvSpPr>
            <p:spPr>
              <a:xfrm>
                <a:off x="7288357" y="1607325"/>
                <a:ext cx="2502413" cy="875213"/>
              </a:xfrm>
              <a:prstGeom prst="rect">
                <a:avLst/>
              </a:prstGeom>
              <a:solidFill>
                <a:srgbClr val="38D067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3" name="Right Triangle 42">
                <a:extLst>
                  <a:ext uri="{FF2B5EF4-FFF2-40B4-BE49-F238E27FC236}">
                    <a16:creationId xmlns:a16="http://schemas.microsoft.com/office/drawing/2014/main" id="{2A2C81B5-238F-4543-8184-809A614FCD22}"/>
                  </a:ext>
                </a:extLst>
              </p:cNvPr>
              <p:cNvSpPr/>
              <p:nvPr/>
            </p:nvSpPr>
            <p:spPr>
              <a:xfrm flipH="1">
                <a:off x="7288357" y="687505"/>
                <a:ext cx="656409" cy="875212"/>
              </a:xfrm>
              <a:prstGeom prst="rtTriangle">
                <a:avLst/>
              </a:prstGeom>
              <a:solidFill>
                <a:srgbClr val="6DC8EC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A8AF62D-D875-2D48-A1DD-CADAB7CA83B2}"/>
                  </a:ext>
                </a:extLst>
              </p:cNvPr>
              <p:cNvSpPr/>
              <p:nvPr/>
            </p:nvSpPr>
            <p:spPr>
              <a:xfrm>
                <a:off x="7944764" y="687506"/>
                <a:ext cx="1199235" cy="875212"/>
              </a:xfrm>
              <a:prstGeom prst="rect">
                <a:avLst/>
              </a:prstGeom>
              <a:solidFill>
                <a:srgbClr val="6DC8EC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5" name="Right Triangle 44">
                <a:extLst>
                  <a:ext uri="{FF2B5EF4-FFF2-40B4-BE49-F238E27FC236}">
                    <a16:creationId xmlns:a16="http://schemas.microsoft.com/office/drawing/2014/main" id="{E8506F44-CEB6-0D4C-AACE-D79F66F89CFB}"/>
                  </a:ext>
                </a:extLst>
              </p:cNvPr>
              <p:cNvSpPr/>
              <p:nvPr/>
            </p:nvSpPr>
            <p:spPr>
              <a:xfrm flipH="1">
                <a:off x="7944765" y="-230769"/>
                <a:ext cx="656409" cy="875212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err="1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3F5ED27-8B9A-FC45-8277-21CFB7D62DD0}"/>
                </a:ext>
              </a:extLst>
            </p:cNvPr>
            <p:cNvGrpSpPr/>
            <p:nvPr/>
          </p:nvGrpSpPr>
          <p:grpSpPr>
            <a:xfrm flipH="1">
              <a:off x="8601045" y="-231540"/>
              <a:ext cx="3282042" cy="4552939"/>
              <a:chOff x="5319132" y="-230769"/>
              <a:chExt cx="3282042" cy="455293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D07CC2C-4D19-2446-AF89-406370EA933E}"/>
                  </a:ext>
                </a:extLst>
              </p:cNvPr>
              <p:cNvGrpSpPr/>
              <p:nvPr/>
            </p:nvGrpSpPr>
            <p:grpSpPr>
              <a:xfrm>
                <a:off x="5319132" y="2527142"/>
                <a:ext cx="2241395" cy="1795028"/>
                <a:chOff x="4460488" y="2330395"/>
                <a:chExt cx="4683512" cy="2813105"/>
              </a:xfrm>
            </p:grpSpPr>
            <p:sp>
              <p:nvSpPr>
                <p:cNvPr id="36" name="Right Triangle 35">
                  <a:extLst>
                    <a:ext uri="{FF2B5EF4-FFF2-40B4-BE49-F238E27FC236}">
                      <a16:creationId xmlns:a16="http://schemas.microsoft.com/office/drawing/2014/main" id="{15E5D762-C31F-EC46-94AA-FB01A083A5CF}"/>
                    </a:ext>
                  </a:extLst>
                </p:cNvPr>
                <p:cNvSpPr/>
                <p:nvPr/>
              </p:nvSpPr>
              <p:spPr>
                <a:xfrm flipH="1">
                  <a:off x="4460488" y="3771900"/>
                  <a:ext cx="1371600" cy="1371600"/>
                </a:xfrm>
                <a:prstGeom prst="rtTriangle">
                  <a:avLst/>
                </a:prstGeom>
                <a:solidFill>
                  <a:srgbClr val="0052CC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2400" err="1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F9EF243-62DC-4D47-9793-57F9C9F6FCB5}"/>
                    </a:ext>
                  </a:extLst>
                </p:cNvPr>
                <p:cNvSpPr/>
                <p:nvPr/>
              </p:nvSpPr>
              <p:spPr>
                <a:xfrm>
                  <a:off x="5832088" y="3771900"/>
                  <a:ext cx="3311912" cy="1371600"/>
                </a:xfrm>
                <a:prstGeom prst="rect">
                  <a:avLst/>
                </a:prstGeom>
                <a:solidFill>
                  <a:srgbClr val="0052CC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2400" err="1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38" name="Right Triangle 37">
                  <a:extLst>
                    <a:ext uri="{FF2B5EF4-FFF2-40B4-BE49-F238E27FC236}">
                      <a16:creationId xmlns:a16="http://schemas.microsoft.com/office/drawing/2014/main" id="{1620E3A4-8AB0-9E4B-A40D-3F45376C21E5}"/>
                    </a:ext>
                  </a:extLst>
                </p:cNvPr>
                <p:cNvSpPr/>
                <p:nvPr/>
              </p:nvSpPr>
              <p:spPr>
                <a:xfrm flipH="1">
                  <a:off x="5832089" y="2330395"/>
                  <a:ext cx="1371601" cy="1371601"/>
                </a:xfrm>
                <a:prstGeom prst="rtTriangle">
                  <a:avLst/>
                </a:prstGeom>
                <a:solidFill>
                  <a:srgbClr val="008F89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2400" err="1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A7FCD76-E0D4-3040-8A17-DEB8C15F8531}"/>
                    </a:ext>
                  </a:extLst>
                </p:cNvPr>
                <p:cNvSpPr/>
                <p:nvPr/>
              </p:nvSpPr>
              <p:spPr>
                <a:xfrm>
                  <a:off x="7203688" y="2330397"/>
                  <a:ext cx="1940312" cy="1371601"/>
                </a:xfrm>
                <a:prstGeom prst="rect">
                  <a:avLst/>
                </a:prstGeom>
                <a:solidFill>
                  <a:srgbClr val="008F89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2400" err="1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DDDF7A51-5E63-9345-92D8-066545BFCAC0}"/>
                  </a:ext>
                </a:extLst>
              </p:cNvPr>
              <p:cNvSpPr/>
              <p:nvPr/>
            </p:nvSpPr>
            <p:spPr>
              <a:xfrm flipH="1">
                <a:off x="6631949" y="1607324"/>
                <a:ext cx="656409" cy="875212"/>
              </a:xfrm>
              <a:prstGeom prst="rtTriangle">
                <a:avLst/>
              </a:prstGeom>
              <a:solidFill>
                <a:srgbClr val="38D067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A87FAE-B142-7240-A51C-0CF156CC3474}"/>
                  </a:ext>
                </a:extLst>
              </p:cNvPr>
              <p:cNvSpPr/>
              <p:nvPr/>
            </p:nvSpPr>
            <p:spPr>
              <a:xfrm>
                <a:off x="7288357" y="1607325"/>
                <a:ext cx="272170" cy="875212"/>
              </a:xfrm>
              <a:prstGeom prst="rect">
                <a:avLst/>
              </a:prstGeom>
              <a:solidFill>
                <a:srgbClr val="38D067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3" name="Right Triangle 32">
                <a:extLst>
                  <a:ext uri="{FF2B5EF4-FFF2-40B4-BE49-F238E27FC236}">
                    <a16:creationId xmlns:a16="http://schemas.microsoft.com/office/drawing/2014/main" id="{2D6C90D4-F0E8-AA49-9E19-C1F71CFFFD71}"/>
                  </a:ext>
                </a:extLst>
              </p:cNvPr>
              <p:cNvSpPr/>
              <p:nvPr/>
            </p:nvSpPr>
            <p:spPr>
              <a:xfrm flipH="1">
                <a:off x="7288357" y="687505"/>
                <a:ext cx="656409" cy="875212"/>
              </a:xfrm>
              <a:prstGeom prst="rtTriangle">
                <a:avLst/>
              </a:prstGeom>
              <a:solidFill>
                <a:srgbClr val="6DC8EC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65FBC63-B163-6B45-812A-A7E96664287B}"/>
                  </a:ext>
                </a:extLst>
              </p:cNvPr>
              <p:cNvSpPr/>
              <p:nvPr/>
            </p:nvSpPr>
            <p:spPr>
              <a:xfrm>
                <a:off x="7944765" y="687506"/>
                <a:ext cx="272170" cy="875212"/>
              </a:xfrm>
              <a:prstGeom prst="rect">
                <a:avLst/>
              </a:prstGeom>
              <a:solidFill>
                <a:srgbClr val="6DC8EC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5" name="Right Triangle 34">
                <a:extLst>
                  <a:ext uri="{FF2B5EF4-FFF2-40B4-BE49-F238E27FC236}">
                    <a16:creationId xmlns:a16="http://schemas.microsoft.com/office/drawing/2014/main" id="{DAE16012-7A02-B24F-A331-51880C9E2B5F}"/>
                  </a:ext>
                </a:extLst>
              </p:cNvPr>
              <p:cNvSpPr/>
              <p:nvPr/>
            </p:nvSpPr>
            <p:spPr>
              <a:xfrm flipH="1">
                <a:off x="7944765" y="-230769"/>
                <a:ext cx="656409" cy="875212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err="1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378028D-D827-EC46-9199-DCA09875EE38}"/>
              </a:ext>
            </a:extLst>
          </p:cNvPr>
          <p:cNvSpPr/>
          <p:nvPr userDrawn="1"/>
        </p:nvSpPr>
        <p:spPr>
          <a:xfrm flipH="1">
            <a:off x="6839731" y="4930122"/>
            <a:ext cx="526293" cy="1076669"/>
          </a:xfrm>
          <a:prstGeom prst="rtTriangle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E9735E1-FB8D-9A47-96B6-30546450866C}"/>
              </a:ext>
            </a:extLst>
          </p:cNvPr>
          <p:cNvSpPr/>
          <p:nvPr/>
        </p:nvSpPr>
        <p:spPr>
          <a:xfrm>
            <a:off x="11105506" y="4929174"/>
            <a:ext cx="526293" cy="1076669"/>
          </a:xfrm>
          <a:prstGeom prst="rtTriangle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CC266A-393E-9643-BEBB-6059642D5E50}"/>
              </a:ext>
            </a:extLst>
          </p:cNvPr>
          <p:cNvSpPr/>
          <p:nvPr/>
        </p:nvSpPr>
        <p:spPr>
          <a:xfrm flipH="1">
            <a:off x="7366024" y="4929174"/>
            <a:ext cx="3739480" cy="107666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27A2F4-5CFD-8F45-A681-EAA60D5CF413}"/>
              </a:ext>
            </a:extLst>
          </p:cNvPr>
          <p:cNvCxnSpPr>
            <a:cxnSpLocks/>
            <a:endCxn id="35" idx="1"/>
          </p:cNvCxnSpPr>
          <p:nvPr/>
        </p:nvCxnSpPr>
        <p:spPr>
          <a:xfrm flipH="1" flipV="1">
            <a:off x="9231443" y="1587251"/>
            <a:ext cx="34864" cy="3337347"/>
          </a:xfrm>
          <a:prstGeom prst="straightConnector1">
            <a:avLst/>
          </a:prstGeom>
          <a:ln w="19050">
            <a:solidFill>
              <a:schemeClr val="bg1"/>
            </a:solidFill>
            <a:prstDash val="sys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BA1F79C5-580F-2641-A246-8408C0F0513F}"/>
              </a:ext>
            </a:extLst>
          </p:cNvPr>
          <p:cNvSpPr/>
          <p:nvPr/>
        </p:nvSpPr>
        <p:spPr>
          <a:xfrm>
            <a:off x="625334" y="1157767"/>
            <a:ext cx="216908" cy="2169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6F4755D-8F64-D34C-A7FE-3B66DB5ADB31}"/>
              </a:ext>
            </a:extLst>
          </p:cNvPr>
          <p:cNvSpPr/>
          <p:nvPr/>
        </p:nvSpPr>
        <p:spPr>
          <a:xfrm>
            <a:off x="622443" y="2041413"/>
            <a:ext cx="216908" cy="216908"/>
          </a:xfrm>
          <a:prstGeom prst="ellipse">
            <a:avLst/>
          </a:prstGeom>
          <a:solidFill>
            <a:srgbClr val="6DC8EC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986755-BAB5-AF40-9F8C-5C64801DF6ED}"/>
              </a:ext>
            </a:extLst>
          </p:cNvPr>
          <p:cNvSpPr/>
          <p:nvPr/>
        </p:nvSpPr>
        <p:spPr>
          <a:xfrm>
            <a:off x="625397" y="3137885"/>
            <a:ext cx="216908" cy="216908"/>
          </a:xfrm>
          <a:prstGeom prst="ellipse">
            <a:avLst/>
          </a:prstGeom>
          <a:solidFill>
            <a:srgbClr val="38D06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97A7CE-E84B-9F4F-A212-96962ECC8422}"/>
              </a:ext>
            </a:extLst>
          </p:cNvPr>
          <p:cNvSpPr/>
          <p:nvPr/>
        </p:nvSpPr>
        <p:spPr>
          <a:xfrm>
            <a:off x="625119" y="4208381"/>
            <a:ext cx="216908" cy="216908"/>
          </a:xfrm>
          <a:prstGeom prst="ellipse">
            <a:avLst/>
          </a:prstGeom>
          <a:solidFill>
            <a:srgbClr val="008F89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80FDE95-CFEC-324F-BC62-86FA860545DA}"/>
              </a:ext>
            </a:extLst>
          </p:cNvPr>
          <p:cNvSpPr/>
          <p:nvPr/>
        </p:nvSpPr>
        <p:spPr>
          <a:xfrm>
            <a:off x="620963" y="5197605"/>
            <a:ext cx="216908" cy="216908"/>
          </a:xfrm>
          <a:prstGeom prst="ellipse">
            <a:avLst/>
          </a:prstGeom>
          <a:solidFill>
            <a:srgbClr val="006A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C6F3BAC4-7B96-9040-B9AF-077B45CCA8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66028" y="5554075"/>
            <a:ext cx="3739477" cy="3284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067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First Last, Title, Company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B38865F-99AE-D246-933A-866BC0279F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66026" y="5007929"/>
            <a:ext cx="3730909" cy="5649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Customer Quote Goes Here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C36AD460-4F21-CB4C-A32C-354EBBC8B43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317" y="1365549"/>
            <a:ext cx="6456707" cy="4998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243834">
              <a:lnSpc>
                <a:spcPct val="114000"/>
              </a:lnSpc>
              <a:spcBef>
                <a:spcPts val="267"/>
              </a:spcBef>
              <a:spcAft>
                <a:spcPts val="267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200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Explain Corporate Objectives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33066119-7E11-114B-814C-CB817055FCA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9315" y="1089545"/>
            <a:ext cx="6456707" cy="33138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Corporate Objectives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6339B5CD-6B42-9744-B146-F6DBA82B9C4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8333" y="2246882"/>
            <a:ext cx="6456707" cy="7606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-243834">
              <a:lnSpc>
                <a:spcPct val="114000"/>
              </a:lnSpc>
              <a:spcBef>
                <a:spcPts val="267"/>
              </a:spcBef>
              <a:spcAft>
                <a:spcPts val="267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200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Explain Executive Objectives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632BE916-5050-5748-B7D2-AB7F1C45D3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8330" y="1970877"/>
            <a:ext cx="6456707" cy="33138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Executive Objectives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958B6A84-FD89-FB48-B887-D8F16E7406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3827" y="3351132"/>
            <a:ext cx="6456707" cy="731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243834">
              <a:lnSpc>
                <a:spcPct val="114000"/>
              </a:lnSpc>
              <a:spcBef>
                <a:spcPts val="267"/>
              </a:spcBef>
              <a:spcAft>
                <a:spcPts val="267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200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Explain IT Initiatives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21A1A8F6-D72B-0145-8BDA-5C3993881D6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3824" y="3075129"/>
            <a:ext cx="6456707" cy="33138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IT Initiatives</a:t>
            </a:r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7182A31C-D9C1-AA44-8090-5AD781CD73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8333" y="4421856"/>
            <a:ext cx="6094592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267"/>
              </a:spcBef>
              <a:spcAft>
                <a:spcPts val="267"/>
              </a:spcAft>
              <a:buClr>
                <a:schemeClr val="accent3"/>
              </a:buClr>
              <a:buSzPct val="80000"/>
              <a:buNone/>
              <a:defRPr sz="1200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Explain Challenges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B5E0BCE-8118-9A42-9459-34642D62A6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8331" y="4145853"/>
            <a:ext cx="6094592" cy="33138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Challenges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310035CB-C0A8-4546-B89A-3F2D9EF8FDB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9319" y="5403940"/>
            <a:ext cx="582374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267"/>
              </a:spcBef>
              <a:spcAft>
                <a:spcPts val="267"/>
              </a:spcAft>
              <a:buClr>
                <a:schemeClr val="accent3"/>
              </a:buClr>
              <a:buSzPct val="80000"/>
              <a:buNone/>
              <a:defRPr sz="1200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Explain Value Paths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019502E8-035F-1047-9C91-DB701564ADD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9316" y="5127937"/>
            <a:ext cx="5823744" cy="33138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3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Value Paths</a:t>
            </a:r>
          </a:p>
        </p:txBody>
      </p:sp>
    </p:spTree>
    <p:extLst>
      <p:ext uri="{BB962C8B-B14F-4D97-AF65-F5344CB8AC3E}">
        <p14:creationId xmlns:p14="http://schemas.microsoft.com/office/powerpoint/2010/main" val="13597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480EE4C-DB66-8140-A7A7-5937B6D46DC1}"/>
              </a:ext>
            </a:extLst>
          </p:cNvPr>
          <p:cNvGrpSpPr/>
          <p:nvPr userDrawn="1"/>
        </p:nvGrpSpPr>
        <p:grpSpPr>
          <a:xfrm>
            <a:off x="609603" y="2169042"/>
            <a:ext cx="10972799" cy="4032825"/>
            <a:chOff x="457202" y="1626781"/>
            <a:chExt cx="8229599" cy="3024619"/>
          </a:xfrm>
        </p:grpSpPr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212C6B19-39FE-E742-B761-F45C8639251E}"/>
                </a:ext>
              </a:extLst>
            </p:cNvPr>
            <p:cNvSpPr/>
            <p:nvPr userDrawn="1"/>
          </p:nvSpPr>
          <p:spPr>
            <a:xfrm>
              <a:off x="5840211" y="1626781"/>
              <a:ext cx="2846590" cy="3022038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11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2FF1A49D-6740-544F-A726-CBE41BDC04AD}"/>
                </a:ext>
              </a:extLst>
            </p:cNvPr>
            <p:cNvSpPr/>
            <p:nvPr userDrawn="1"/>
          </p:nvSpPr>
          <p:spPr>
            <a:xfrm>
              <a:off x="2252486" y="1629362"/>
              <a:ext cx="1620805" cy="3022038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11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3C39542F-20D3-3643-835A-43A9483D8E1B}"/>
                </a:ext>
              </a:extLst>
            </p:cNvPr>
            <p:cNvSpPr/>
            <p:nvPr userDrawn="1"/>
          </p:nvSpPr>
          <p:spPr>
            <a:xfrm>
              <a:off x="457202" y="1629362"/>
              <a:ext cx="1620805" cy="3022038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11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E9886D0-0267-4B46-8CEC-A1CDE836B548}"/>
                </a:ext>
              </a:extLst>
            </p:cNvPr>
            <p:cNvSpPr/>
            <p:nvPr userDrawn="1"/>
          </p:nvSpPr>
          <p:spPr>
            <a:xfrm>
              <a:off x="4046348" y="1626781"/>
              <a:ext cx="1620805" cy="3022038"/>
            </a:xfrm>
            <a:prstGeom prst="roundRect">
              <a:avLst>
                <a:gd name="adj" fmla="val 7498"/>
              </a:avLst>
            </a:prstGeom>
            <a:solidFill>
              <a:schemeClr val="bg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11"/>
              <a:r>
                <a:rPr lang="en-US" sz="1001">
                  <a:solidFill>
                    <a:prstClr val="white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</p:grp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1DF8B6A2-CB42-B34C-9180-6050FCE158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924" y="2749206"/>
            <a:ext cx="2097184" cy="3262420"/>
          </a:xfrm>
          <a:prstGeom prst="rect">
            <a:avLst/>
          </a:prstGeom>
        </p:spPr>
        <p:txBody>
          <a:bodyPr>
            <a:normAutofit/>
          </a:bodyPr>
          <a:lstStyle>
            <a:lvl1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59A67E97-DA53-5C4D-9994-162AE670AB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5921" y="2219695"/>
            <a:ext cx="2097185" cy="5482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6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A9EA5B7C-04AE-B545-9493-55D6B7D0AA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57087" y="3743383"/>
            <a:ext cx="2077755" cy="2268244"/>
          </a:xfrm>
          <a:prstGeom prst="rect">
            <a:avLst/>
          </a:prstGeom>
        </p:spPr>
        <p:txBody>
          <a:bodyPr>
            <a:normAutofit/>
          </a:bodyPr>
          <a:lstStyle>
            <a:lvl1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F93D52EB-89A4-E84A-9B19-C9AB1B62CE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57084" y="2908579"/>
            <a:ext cx="2096320" cy="8462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6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7" name="Text Placeholder 6">
            <a:extLst>
              <a:ext uri="{FF2B5EF4-FFF2-40B4-BE49-F238E27FC236}">
                <a16:creationId xmlns:a16="http://schemas.microsoft.com/office/drawing/2014/main" id="{E5925169-8216-DE42-9844-44CACF13FD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41016" y="3743383"/>
            <a:ext cx="2115189" cy="2268243"/>
          </a:xfrm>
          <a:prstGeom prst="rect">
            <a:avLst/>
          </a:prstGeom>
        </p:spPr>
        <p:txBody>
          <a:bodyPr>
            <a:normAutofit/>
          </a:bodyPr>
          <a:lstStyle>
            <a:lvl1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3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E15C4150-EA7E-C64B-847F-5600881E808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41013" y="2873539"/>
            <a:ext cx="2115192" cy="8812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6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8333F82F-F859-7743-A1D4-FE99DAB0C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15660" y="2555123"/>
            <a:ext cx="3129205" cy="242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5751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None/>
              <a:defRPr sz="1600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834" indent="-243834">
              <a:lnSpc>
                <a:spcPct val="114000"/>
              </a:lnSpc>
              <a:spcBef>
                <a:spcPts val="533"/>
              </a:spcBef>
              <a:spcAft>
                <a:spcPts val="533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defRPr sz="1600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0B9A3B71-EC7A-4C42-8D6D-0F22BC3FFA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4" y="184461"/>
            <a:ext cx="10972801" cy="1339540"/>
          </a:xfrm>
        </p:spPr>
        <p:txBody>
          <a:bodyPr wrap="square" tIns="182880" bIns="182880"/>
          <a:lstStyle>
            <a:lvl1pPr algn="l" fontAlgn="auto">
              <a:lnSpc>
                <a:spcPct val="120000"/>
              </a:lnSpc>
              <a:spcAft>
                <a:spcPts val="0"/>
              </a:spcAft>
              <a:defRPr/>
            </a:lvl1pPr>
          </a:lstStyle>
          <a:p>
            <a:pPr algn="l" fontAlgn="auto">
              <a:lnSpc>
                <a:spcPct val="120000"/>
              </a:lnSpc>
              <a:spcAft>
                <a:spcPts val="0"/>
              </a:spcAft>
            </a:pPr>
            <a:r>
              <a:rPr lang="en-US" b="0">
                <a:solidFill>
                  <a:srgbClr val="1E2124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Get Started Today with a Free Trial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70E0EE-1251-C240-804F-4A5BB799A40F}"/>
              </a:ext>
            </a:extLst>
          </p:cNvPr>
          <p:cNvGrpSpPr/>
          <p:nvPr userDrawn="1"/>
        </p:nvGrpSpPr>
        <p:grpSpPr>
          <a:xfrm>
            <a:off x="4457123" y="2295061"/>
            <a:ext cx="528592" cy="528592"/>
            <a:chOff x="3342842" y="1721296"/>
            <a:chExt cx="396444" cy="396444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93600AE-FEB6-CE4C-9E47-F0085AEB3F17}"/>
                </a:ext>
              </a:extLst>
            </p:cNvPr>
            <p:cNvSpPr/>
            <p:nvPr userDrawn="1"/>
          </p:nvSpPr>
          <p:spPr>
            <a:xfrm>
              <a:off x="3342842" y="1721296"/>
              <a:ext cx="396444" cy="39644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400" err="1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88553C2-F313-EE4D-B5FB-343D52099562}"/>
                </a:ext>
              </a:extLst>
            </p:cNvPr>
            <p:cNvGrpSpPr/>
            <p:nvPr userDrawn="1"/>
          </p:nvGrpSpPr>
          <p:grpSpPr>
            <a:xfrm>
              <a:off x="3427492" y="1774532"/>
              <a:ext cx="234092" cy="247443"/>
              <a:chOff x="2145312" y="1236287"/>
              <a:chExt cx="509511" cy="538571"/>
            </a:xfrm>
          </p:grpSpPr>
          <p:sp>
            <p:nvSpPr>
              <p:cNvPr id="126" name="Freeform 714">
                <a:extLst>
                  <a:ext uri="{FF2B5EF4-FFF2-40B4-BE49-F238E27FC236}">
                    <a16:creationId xmlns:a16="http://schemas.microsoft.com/office/drawing/2014/main" id="{E6F38CF6-77C4-D14F-87CD-AF67CA644A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45312" y="1637309"/>
                <a:ext cx="509511" cy="137549"/>
              </a:xfrm>
              <a:custGeom>
                <a:avLst/>
                <a:gdLst>
                  <a:gd name="T0" fmla="*/ 729 w 3649"/>
                  <a:gd name="T1" fmla="*/ 0 h 985"/>
                  <a:gd name="T2" fmla="*/ 2919 w 3649"/>
                  <a:gd name="T3" fmla="*/ 0 h 985"/>
                  <a:gd name="T4" fmla="*/ 3649 w 3649"/>
                  <a:gd name="T5" fmla="*/ 730 h 985"/>
                  <a:gd name="T6" fmla="*/ 3649 w 3649"/>
                  <a:gd name="T7" fmla="*/ 985 h 985"/>
                  <a:gd name="T8" fmla="*/ 0 w 3649"/>
                  <a:gd name="T9" fmla="*/ 985 h 985"/>
                  <a:gd name="T10" fmla="*/ 0 w 3649"/>
                  <a:gd name="T11" fmla="*/ 730 h 985"/>
                  <a:gd name="T12" fmla="*/ 729 w 3649"/>
                  <a:gd name="T13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49" h="985">
                    <a:moveTo>
                      <a:pt x="729" y="0"/>
                    </a:moveTo>
                    <a:cubicBezTo>
                      <a:pt x="2919" y="0"/>
                      <a:pt x="2919" y="0"/>
                      <a:pt x="2919" y="0"/>
                    </a:cubicBezTo>
                    <a:cubicBezTo>
                      <a:pt x="3321" y="0"/>
                      <a:pt x="3649" y="329"/>
                      <a:pt x="3649" y="730"/>
                    </a:cubicBezTo>
                    <a:cubicBezTo>
                      <a:pt x="3649" y="985"/>
                      <a:pt x="3649" y="985"/>
                      <a:pt x="3649" y="985"/>
                    </a:cubicBezTo>
                    <a:cubicBezTo>
                      <a:pt x="0" y="985"/>
                      <a:pt x="0" y="985"/>
                      <a:pt x="0" y="985"/>
                    </a:cubicBezTo>
                    <a:cubicBezTo>
                      <a:pt x="0" y="730"/>
                      <a:pt x="0" y="730"/>
                      <a:pt x="0" y="730"/>
                    </a:cubicBezTo>
                    <a:cubicBezTo>
                      <a:pt x="0" y="329"/>
                      <a:pt x="328" y="0"/>
                      <a:pt x="729" y="0"/>
                    </a:cubicBezTo>
                  </a:path>
                </a:pathLst>
              </a:custGeom>
              <a:solidFill>
                <a:srgbClr val="A4A5A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7" name="Freeform 715">
                <a:extLst>
                  <a:ext uri="{FF2B5EF4-FFF2-40B4-BE49-F238E27FC236}">
                    <a16:creationId xmlns:a16="http://schemas.microsoft.com/office/drawing/2014/main" id="{055E67C1-8796-6047-9F35-5933C66933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78986" y="1637309"/>
                <a:ext cx="104614" cy="137549"/>
              </a:xfrm>
              <a:custGeom>
                <a:avLst/>
                <a:gdLst>
                  <a:gd name="T0" fmla="*/ 0 w 54"/>
                  <a:gd name="T1" fmla="*/ 0 h 71"/>
                  <a:gd name="T2" fmla="*/ 6 w 54"/>
                  <a:gd name="T3" fmla="*/ 0 h 71"/>
                  <a:gd name="T4" fmla="*/ 54 w 54"/>
                  <a:gd name="T5" fmla="*/ 71 h 71"/>
                  <a:gd name="T6" fmla="*/ 14 w 54"/>
                  <a:gd name="T7" fmla="*/ 71 h 71"/>
                  <a:gd name="T8" fmla="*/ 26 w 54"/>
                  <a:gd name="T9" fmla="*/ 53 h 71"/>
                  <a:gd name="T10" fmla="*/ 10 w 54"/>
                  <a:gd name="T11" fmla="*/ 52 h 71"/>
                  <a:gd name="T12" fmla="*/ 0 w 54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71">
                    <a:moveTo>
                      <a:pt x="0" y="0"/>
                    </a:moveTo>
                    <a:lnTo>
                      <a:pt x="6" y="0"/>
                    </a:lnTo>
                    <a:lnTo>
                      <a:pt x="54" y="71"/>
                    </a:lnTo>
                    <a:lnTo>
                      <a:pt x="14" y="71"/>
                    </a:lnTo>
                    <a:lnTo>
                      <a:pt x="26" y="53"/>
                    </a:lnTo>
                    <a:lnTo>
                      <a:pt x="1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1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8" name="Freeform 716">
                <a:extLst>
                  <a:ext uri="{FF2B5EF4-FFF2-40B4-BE49-F238E27FC236}">
                    <a16:creationId xmlns:a16="http://schemas.microsoft.com/office/drawing/2014/main" id="{F814270A-E348-AA44-BA15-B7AE1C21BA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11038" y="1326843"/>
                <a:ext cx="178059" cy="279805"/>
              </a:xfrm>
              <a:custGeom>
                <a:avLst/>
                <a:gdLst>
                  <a:gd name="T0" fmla="*/ 636 w 1273"/>
                  <a:gd name="T1" fmla="*/ 0 h 1990"/>
                  <a:gd name="T2" fmla="*/ 0 w 1273"/>
                  <a:gd name="T3" fmla="*/ 636 h 1990"/>
                  <a:gd name="T4" fmla="*/ 0 w 1273"/>
                  <a:gd name="T5" fmla="*/ 1354 h 1990"/>
                  <a:gd name="T6" fmla="*/ 636 w 1273"/>
                  <a:gd name="T7" fmla="*/ 1990 h 1990"/>
                  <a:gd name="T8" fmla="*/ 1273 w 1273"/>
                  <a:gd name="T9" fmla="*/ 1354 h 1990"/>
                  <a:gd name="T10" fmla="*/ 1273 w 1273"/>
                  <a:gd name="T11" fmla="*/ 636 h 1990"/>
                  <a:gd name="T12" fmla="*/ 636 w 1273"/>
                  <a:gd name="T13" fmla="*/ 0 h 1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3" h="1990">
                    <a:moveTo>
                      <a:pt x="636" y="0"/>
                    </a:moveTo>
                    <a:cubicBezTo>
                      <a:pt x="286" y="0"/>
                      <a:pt x="0" y="286"/>
                      <a:pt x="0" y="636"/>
                    </a:cubicBezTo>
                    <a:cubicBezTo>
                      <a:pt x="0" y="1354"/>
                      <a:pt x="0" y="1354"/>
                      <a:pt x="0" y="1354"/>
                    </a:cubicBezTo>
                    <a:cubicBezTo>
                      <a:pt x="0" y="1704"/>
                      <a:pt x="286" y="1990"/>
                      <a:pt x="636" y="1990"/>
                    </a:cubicBezTo>
                    <a:cubicBezTo>
                      <a:pt x="985" y="1990"/>
                      <a:pt x="1273" y="1702"/>
                      <a:pt x="1273" y="1354"/>
                    </a:cubicBezTo>
                    <a:cubicBezTo>
                      <a:pt x="1273" y="636"/>
                      <a:pt x="1273" y="636"/>
                      <a:pt x="1273" y="636"/>
                    </a:cubicBezTo>
                    <a:cubicBezTo>
                      <a:pt x="1273" y="288"/>
                      <a:pt x="984" y="0"/>
                      <a:pt x="636" y="0"/>
                    </a:cubicBezTo>
                  </a:path>
                </a:pathLst>
              </a:custGeom>
              <a:solidFill>
                <a:srgbClr val="B8B8B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" name="Freeform 717">
                <a:extLst>
                  <a:ext uri="{FF2B5EF4-FFF2-40B4-BE49-F238E27FC236}">
                    <a16:creationId xmlns:a16="http://schemas.microsoft.com/office/drawing/2014/main" id="{1D1C8AEA-1827-FD41-A400-5D0AC92B5F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15795" y="1585002"/>
                <a:ext cx="156922" cy="189856"/>
              </a:xfrm>
              <a:custGeom>
                <a:avLst/>
                <a:gdLst>
                  <a:gd name="T0" fmla="*/ 1129 w 1129"/>
                  <a:gd name="T1" fmla="*/ 767 h 1363"/>
                  <a:gd name="T2" fmla="*/ 731 w 1129"/>
                  <a:gd name="T3" fmla="*/ 1363 h 1363"/>
                  <a:gd name="T4" fmla="*/ 487 w 1129"/>
                  <a:gd name="T5" fmla="*/ 1363 h 1363"/>
                  <a:gd name="T6" fmla="*/ 0 w 1129"/>
                  <a:gd name="T7" fmla="*/ 632 h 1363"/>
                  <a:gd name="T8" fmla="*/ 237 w 1129"/>
                  <a:gd name="T9" fmla="*/ 465 h 1363"/>
                  <a:gd name="T10" fmla="*/ 237 w 1129"/>
                  <a:gd name="T11" fmla="*/ 1 h 1363"/>
                  <a:gd name="T12" fmla="*/ 609 w 1129"/>
                  <a:gd name="T13" fmla="*/ 122 h 1363"/>
                  <a:gd name="T14" fmla="*/ 981 w 1129"/>
                  <a:gd name="T15" fmla="*/ 0 h 1363"/>
                  <a:gd name="T16" fmla="*/ 981 w 1129"/>
                  <a:gd name="T17" fmla="*/ 381 h 1363"/>
                  <a:gd name="T18" fmla="*/ 1129 w 1129"/>
                  <a:gd name="T19" fmla="*/ 767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9" h="1363">
                    <a:moveTo>
                      <a:pt x="1129" y="767"/>
                    </a:moveTo>
                    <a:cubicBezTo>
                      <a:pt x="731" y="1363"/>
                      <a:pt x="731" y="1363"/>
                      <a:pt x="731" y="1363"/>
                    </a:cubicBezTo>
                    <a:cubicBezTo>
                      <a:pt x="487" y="1363"/>
                      <a:pt x="487" y="1363"/>
                      <a:pt x="487" y="1363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124" y="576"/>
                      <a:pt x="210" y="504"/>
                      <a:pt x="237" y="465"/>
                    </a:cubicBezTo>
                    <a:cubicBezTo>
                      <a:pt x="237" y="1"/>
                      <a:pt x="237" y="1"/>
                      <a:pt x="237" y="1"/>
                    </a:cubicBezTo>
                    <a:cubicBezTo>
                      <a:pt x="342" y="77"/>
                      <a:pt x="471" y="122"/>
                      <a:pt x="609" y="122"/>
                    </a:cubicBezTo>
                    <a:cubicBezTo>
                      <a:pt x="748" y="122"/>
                      <a:pt x="876" y="77"/>
                      <a:pt x="981" y="0"/>
                    </a:cubicBezTo>
                    <a:cubicBezTo>
                      <a:pt x="981" y="381"/>
                      <a:pt x="981" y="381"/>
                      <a:pt x="981" y="381"/>
                    </a:cubicBezTo>
                    <a:cubicBezTo>
                      <a:pt x="988" y="512"/>
                      <a:pt x="1036" y="654"/>
                      <a:pt x="1129" y="767"/>
                    </a:cubicBezTo>
                  </a:path>
                </a:pathLst>
              </a:custGeom>
              <a:solidFill>
                <a:srgbClr val="A4A5A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" name="Freeform 718">
                <a:extLst>
                  <a:ext uri="{FF2B5EF4-FFF2-40B4-BE49-F238E27FC236}">
                    <a16:creationId xmlns:a16="http://schemas.microsoft.com/office/drawing/2014/main" id="{81E95970-A97D-754B-A1A3-6C5CA03244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16535" y="1637309"/>
                <a:ext cx="104614" cy="137549"/>
              </a:xfrm>
              <a:custGeom>
                <a:avLst/>
                <a:gdLst>
                  <a:gd name="T0" fmla="*/ 54 w 54"/>
                  <a:gd name="T1" fmla="*/ 0 h 71"/>
                  <a:gd name="T2" fmla="*/ 47 w 54"/>
                  <a:gd name="T3" fmla="*/ 0 h 71"/>
                  <a:gd name="T4" fmla="*/ 0 w 54"/>
                  <a:gd name="T5" fmla="*/ 71 h 71"/>
                  <a:gd name="T6" fmla="*/ 40 w 54"/>
                  <a:gd name="T7" fmla="*/ 71 h 71"/>
                  <a:gd name="T8" fmla="*/ 28 w 54"/>
                  <a:gd name="T9" fmla="*/ 53 h 71"/>
                  <a:gd name="T10" fmla="*/ 44 w 54"/>
                  <a:gd name="T11" fmla="*/ 52 h 71"/>
                  <a:gd name="T12" fmla="*/ 54 w 54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71">
                    <a:moveTo>
                      <a:pt x="54" y="0"/>
                    </a:moveTo>
                    <a:lnTo>
                      <a:pt x="47" y="0"/>
                    </a:lnTo>
                    <a:lnTo>
                      <a:pt x="0" y="71"/>
                    </a:lnTo>
                    <a:lnTo>
                      <a:pt x="40" y="71"/>
                    </a:lnTo>
                    <a:lnTo>
                      <a:pt x="28" y="53"/>
                    </a:lnTo>
                    <a:lnTo>
                      <a:pt x="44" y="5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1" name="Freeform 719">
                <a:extLst>
                  <a:ext uri="{FF2B5EF4-FFF2-40B4-BE49-F238E27FC236}">
                    <a16:creationId xmlns:a16="http://schemas.microsoft.com/office/drawing/2014/main" id="{47348686-EB0A-734E-B268-B9D0A72499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11181" y="1236287"/>
                <a:ext cx="393273" cy="501763"/>
              </a:xfrm>
              <a:custGeom>
                <a:avLst/>
                <a:gdLst>
                  <a:gd name="T0" fmla="*/ 1355 w 2819"/>
                  <a:gd name="T1" fmla="*/ 290 h 3595"/>
                  <a:gd name="T2" fmla="*/ 2325 w 2819"/>
                  <a:gd name="T3" fmla="*/ 1260 h 3595"/>
                  <a:gd name="T4" fmla="*/ 2329 w 2819"/>
                  <a:gd name="T5" fmla="*/ 2545 h 3595"/>
                  <a:gd name="T6" fmla="*/ 2698 w 2819"/>
                  <a:gd name="T7" fmla="*/ 2814 h 3595"/>
                  <a:gd name="T8" fmla="*/ 2463 w 2819"/>
                  <a:gd name="T9" fmla="*/ 3093 h 3595"/>
                  <a:gd name="T10" fmla="*/ 2603 w 2819"/>
                  <a:gd name="T11" fmla="*/ 3434 h 3595"/>
                  <a:gd name="T12" fmla="*/ 1727 w 2819"/>
                  <a:gd name="T13" fmla="*/ 2873 h 3595"/>
                  <a:gd name="T14" fmla="*/ 1727 w 2819"/>
                  <a:gd name="T15" fmla="*/ 2492 h 3595"/>
                  <a:gd name="T16" fmla="*/ 1992 w 2819"/>
                  <a:gd name="T17" fmla="*/ 1978 h 3595"/>
                  <a:gd name="T18" fmla="*/ 1992 w 2819"/>
                  <a:gd name="T19" fmla="*/ 1510 h 3595"/>
                  <a:gd name="T20" fmla="*/ 1355 w 2819"/>
                  <a:gd name="T21" fmla="*/ 624 h 3595"/>
                  <a:gd name="T22" fmla="*/ 719 w 2819"/>
                  <a:gd name="T23" fmla="*/ 1260 h 3595"/>
                  <a:gd name="T24" fmla="*/ 719 w 2819"/>
                  <a:gd name="T25" fmla="*/ 1978 h 3595"/>
                  <a:gd name="T26" fmla="*/ 983 w 2819"/>
                  <a:gd name="T27" fmla="*/ 2493 h 3595"/>
                  <a:gd name="T28" fmla="*/ 983 w 2819"/>
                  <a:gd name="T29" fmla="*/ 2957 h 3595"/>
                  <a:gd name="T30" fmla="*/ 1 w 2819"/>
                  <a:gd name="T31" fmla="*/ 3095 h 3595"/>
                  <a:gd name="T32" fmla="*/ 258 w 2819"/>
                  <a:gd name="T33" fmla="*/ 2479 h 3595"/>
                  <a:gd name="T34" fmla="*/ 385 w 2819"/>
                  <a:gd name="T35" fmla="*/ 1260 h 3595"/>
                  <a:gd name="T36" fmla="*/ 1355 w 2819"/>
                  <a:gd name="T37" fmla="*/ 290 h 3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19" h="3595">
                    <a:moveTo>
                      <a:pt x="1355" y="290"/>
                    </a:moveTo>
                    <a:cubicBezTo>
                      <a:pt x="1727" y="0"/>
                      <a:pt x="2403" y="688"/>
                      <a:pt x="2325" y="1260"/>
                    </a:cubicBezTo>
                    <a:cubicBezTo>
                      <a:pt x="2487" y="1482"/>
                      <a:pt x="2819" y="2438"/>
                      <a:pt x="2329" y="2545"/>
                    </a:cubicBezTo>
                    <a:cubicBezTo>
                      <a:pt x="2322" y="2748"/>
                      <a:pt x="2450" y="2870"/>
                      <a:pt x="2698" y="2814"/>
                    </a:cubicBezTo>
                    <a:cubicBezTo>
                      <a:pt x="2715" y="2853"/>
                      <a:pt x="2672" y="3059"/>
                      <a:pt x="2463" y="3093"/>
                    </a:cubicBezTo>
                    <a:cubicBezTo>
                      <a:pt x="2443" y="3207"/>
                      <a:pt x="2494" y="3341"/>
                      <a:pt x="2603" y="3434"/>
                    </a:cubicBezTo>
                    <a:cubicBezTo>
                      <a:pt x="2020" y="3595"/>
                      <a:pt x="1743" y="3202"/>
                      <a:pt x="1727" y="2873"/>
                    </a:cubicBezTo>
                    <a:cubicBezTo>
                      <a:pt x="1727" y="2492"/>
                      <a:pt x="1727" y="2492"/>
                      <a:pt x="1727" y="2492"/>
                    </a:cubicBezTo>
                    <a:cubicBezTo>
                      <a:pt x="1887" y="2376"/>
                      <a:pt x="1992" y="2188"/>
                      <a:pt x="1992" y="1978"/>
                    </a:cubicBezTo>
                    <a:cubicBezTo>
                      <a:pt x="1992" y="1510"/>
                      <a:pt x="1992" y="1510"/>
                      <a:pt x="1992" y="1510"/>
                    </a:cubicBezTo>
                    <a:cubicBezTo>
                      <a:pt x="1992" y="1162"/>
                      <a:pt x="1383" y="1222"/>
                      <a:pt x="1355" y="624"/>
                    </a:cubicBezTo>
                    <a:cubicBezTo>
                      <a:pt x="1005" y="624"/>
                      <a:pt x="845" y="1178"/>
                      <a:pt x="719" y="1260"/>
                    </a:cubicBezTo>
                    <a:cubicBezTo>
                      <a:pt x="719" y="1978"/>
                      <a:pt x="719" y="1978"/>
                      <a:pt x="719" y="1978"/>
                    </a:cubicBezTo>
                    <a:cubicBezTo>
                      <a:pt x="719" y="2189"/>
                      <a:pt x="823" y="2377"/>
                      <a:pt x="983" y="2493"/>
                    </a:cubicBezTo>
                    <a:cubicBezTo>
                      <a:pt x="983" y="2957"/>
                      <a:pt x="983" y="2957"/>
                      <a:pt x="983" y="2957"/>
                    </a:cubicBezTo>
                    <a:cubicBezTo>
                      <a:pt x="915" y="3054"/>
                      <a:pt x="484" y="3357"/>
                      <a:pt x="1" y="3095"/>
                    </a:cubicBezTo>
                    <a:cubicBezTo>
                      <a:pt x="94" y="3017"/>
                      <a:pt x="362" y="2771"/>
                      <a:pt x="258" y="2479"/>
                    </a:cubicBezTo>
                    <a:cubicBezTo>
                      <a:pt x="31" y="2097"/>
                      <a:pt x="0" y="1545"/>
                      <a:pt x="385" y="1260"/>
                    </a:cubicBezTo>
                    <a:cubicBezTo>
                      <a:pt x="385" y="726"/>
                      <a:pt x="821" y="290"/>
                      <a:pt x="1355" y="290"/>
                    </a:cubicBezTo>
                  </a:path>
                </a:pathLst>
              </a:custGeom>
              <a:solidFill>
                <a:srgbClr val="575D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2" name="Freeform 720">
                <a:extLst>
                  <a:ext uri="{FF2B5EF4-FFF2-40B4-BE49-F238E27FC236}">
                    <a16:creationId xmlns:a16="http://schemas.microsoft.com/office/drawing/2014/main" id="{EE384988-D807-2944-9037-3975C5CAA5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99098" y="1637309"/>
                <a:ext cx="255724" cy="137549"/>
              </a:xfrm>
              <a:custGeom>
                <a:avLst/>
                <a:gdLst>
                  <a:gd name="T0" fmla="*/ 0 w 1825"/>
                  <a:gd name="T1" fmla="*/ 0 h 985"/>
                  <a:gd name="T2" fmla="*/ 1095 w 1825"/>
                  <a:gd name="T3" fmla="*/ 0 h 985"/>
                  <a:gd name="T4" fmla="*/ 1825 w 1825"/>
                  <a:gd name="T5" fmla="*/ 730 h 985"/>
                  <a:gd name="T6" fmla="*/ 1825 w 1825"/>
                  <a:gd name="T7" fmla="*/ 985 h 985"/>
                  <a:gd name="T8" fmla="*/ 0 w 1825"/>
                  <a:gd name="T9" fmla="*/ 985 h 985"/>
                  <a:gd name="T10" fmla="*/ 0 w 1825"/>
                  <a:gd name="T11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5" h="985">
                    <a:moveTo>
                      <a:pt x="0" y="0"/>
                    </a:moveTo>
                    <a:cubicBezTo>
                      <a:pt x="1095" y="0"/>
                      <a:pt x="1095" y="0"/>
                      <a:pt x="1095" y="0"/>
                    </a:cubicBezTo>
                    <a:cubicBezTo>
                      <a:pt x="1497" y="0"/>
                      <a:pt x="1825" y="329"/>
                      <a:pt x="1825" y="730"/>
                    </a:cubicBezTo>
                    <a:cubicBezTo>
                      <a:pt x="1825" y="985"/>
                      <a:pt x="1825" y="985"/>
                      <a:pt x="1825" y="985"/>
                    </a:cubicBezTo>
                    <a:cubicBezTo>
                      <a:pt x="0" y="985"/>
                      <a:pt x="0" y="985"/>
                      <a:pt x="0" y="9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1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3" name="Freeform 721">
                <a:extLst>
                  <a:ext uri="{FF2B5EF4-FFF2-40B4-BE49-F238E27FC236}">
                    <a16:creationId xmlns:a16="http://schemas.microsoft.com/office/drawing/2014/main" id="{BDB63559-A790-5640-9A1D-A8A283B19B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99098" y="1323466"/>
                <a:ext cx="89116" cy="265411"/>
              </a:xfrm>
              <a:custGeom>
                <a:avLst/>
                <a:gdLst>
                  <a:gd name="T0" fmla="*/ 0 w 637"/>
                  <a:gd name="T1" fmla="*/ 0 h 1907"/>
                  <a:gd name="T2" fmla="*/ 0 w 637"/>
                  <a:gd name="T3" fmla="*/ 0 h 1907"/>
                  <a:gd name="T4" fmla="*/ 0 w 637"/>
                  <a:gd name="T5" fmla="*/ 1907 h 1907"/>
                  <a:gd name="T6" fmla="*/ 637 w 637"/>
                  <a:gd name="T7" fmla="*/ 1270 h 1907"/>
                  <a:gd name="T8" fmla="*/ 637 w 637"/>
                  <a:gd name="T9" fmla="*/ 636 h 1907"/>
                  <a:gd name="T10" fmla="*/ 0 w 637"/>
                  <a:gd name="T11" fmla="*/ 0 h 1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7" h="190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07"/>
                      <a:pt x="0" y="1907"/>
                      <a:pt x="0" y="1907"/>
                    </a:cubicBezTo>
                    <a:cubicBezTo>
                      <a:pt x="349" y="1907"/>
                      <a:pt x="637" y="1619"/>
                      <a:pt x="637" y="1270"/>
                    </a:cubicBezTo>
                    <a:cubicBezTo>
                      <a:pt x="637" y="636"/>
                      <a:pt x="637" y="636"/>
                      <a:pt x="637" y="636"/>
                    </a:cubicBezTo>
                    <a:cubicBezTo>
                      <a:pt x="637" y="288"/>
                      <a:pt x="348" y="0"/>
                      <a:pt x="0" y="0"/>
                    </a:cubicBezTo>
                  </a:path>
                </a:pathLst>
              </a:custGeom>
              <a:solidFill>
                <a:srgbClr val="CFD1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4" name="Freeform 722">
                <a:extLst>
                  <a:ext uri="{FF2B5EF4-FFF2-40B4-BE49-F238E27FC236}">
                    <a16:creationId xmlns:a16="http://schemas.microsoft.com/office/drawing/2014/main" id="{EC907CC6-ABDA-F346-9942-309488AD11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99098" y="1596625"/>
                <a:ext cx="73617" cy="178232"/>
              </a:xfrm>
              <a:custGeom>
                <a:avLst/>
                <a:gdLst>
                  <a:gd name="T0" fmla="*/ 520 w 520"/>
                  <a:gd name="T1" fmla="*/ 683 h 1279"/>
                  <a:gd name="T2" fmla="*/ 122 w 520"/>
                  <a:gd name="T3" fmla="*/ 1279 h 1279"/>
                  <a:gd name="T4" fmla="*/ 0 w 520"/>
                  <a:gd name="T5" fmla="*/ 1279 h 1279"/>
                  <a:gd name="T6" fmla="*/ 0 w 520"/>
                  <a:gd name="T7" fmla="*/ 122 h 1279"/>
                  <a:gd name="T8" fmla="*/ 372 w 520"/>
                  <a:gd name="T9" fmla="*/ 0 h 1279"/>
                  <a:gd name="T10" fmla="*/ 372 w 520"/>
                  <a:gd name="T11" fmla="*/ 297 h 1279"/>
                  <a:gd name="T12" fmla="*/ 520 w 520"/>
                  <a:gd name="T13" fmla="*/ 683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0" h="1279">
                    <a:moveTo>
                      <a:pt x="520" y="683"/>
                    </a:moveTo>
                    <a:cubicBezTo>
                      <a:pt x="122" y="1279"/>
                      <a:pt x="122" y="1279"/>
                      <a:pt x="122" y="1279"/>
                    </a:cubicBezTo>
                    <a:cubicBezTo>
                      <a:pt x="0" y="1279"/>
                      <a:pt x="0" y="1279"/>
                      <a:pt x="0" y="127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139" y="122"/>
                      <a:pt x="267" y="76"/>
                      <a:pt x="372" y="0"/>
                    </a:cubicBezTo>
                    <a:cubicBezTo>
                      <a:pt x="372" y="297"/>
                      <a:pt x="372" y="297"/>
                      <a:pt x="372" y="297"/>
                    </a:cubicBezTo>
                    <a:cubicBezTo>
                      <a:pt x="379" y="428"/>
                      <a:pt x="427" y="570"/>
                      <a:pt x="520" y="683"/>
                    </a:cubicBezTo>
                  </a:path>
                </a:pathLst>
              </a:custGeom>
              <a:solidFill>
                <a:srgbClr val="CFD1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5" name="Freeform 723">
                <a:extLst>
                  <a:ext uri="{FF2B5EF4-FFF2-40B4-BE49-F238E27FC236}">
                    <a16:creationId xmlns:a16="http://schemas.microsoft.com/office/drawing/2014/main" id="{EAB4D423-4A9B-3649-988B-B28C233DEE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16535" y="1637309"/>
                <a:ext cx="104614" cy="137549"/>
              </a:xfrm>
              <a:custGeom>
                <a:avLst/>
                <a:gdLst>
                  <a:gd name="T0" fmla="*/ 54 w 54"/>
                  <a:gd name="T1" fmla="*/ 0 h 71"/>
                  <a:gd name="T2" fmla="*/ 47 w 54"/>
                  <a:gd name="T3" fmla="*/ 0 h 71"/>
                  <a:gd name="T4" fmla="*/ 0 w 54"/>
                  <a:gd name="T5" fmla="*/ 71 h 71"/>
                  <a:gd name="T6" fmla="*/ 40 w 54"/>
                  <a:gd name="T7" fmla="*/ 71 h 71"/>
                  <a:gd name="T8" fmla="*/ 28 w 54"/>
                  <a:gd name="T9" fmla="*/ 53 h 71"/>
                  <a:gd name="T10" fmla="*/ 44 w 54"/>
                  <a:gd name="T11" fmla="*/ 52 h 71"/>
                  <a:gd name="T12" fmla="*/ 54 w 54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71">
                    <a:moveTo>
                      <a:pt x="54" y="0"/>
                    </a:moveTo>
                    <a:lnTo>
                      <a:pt x="47" y="0"/>
                    </a:lnTo>
                    <a:lnTo>
                      <a:pt x="0" y="71"/>
                    </a:lnTo>
                    <a:lnTo>
                      <a:pt x="40" y="71"/>
                    </a:lnTo>
                    <a:lnTo>
                      <a:pt x="28" y="53"/>
                    </a:lnTo>
                    <a:lnTo>
                      <a:pt x="44" y="5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6" name="Freeform 724">
                <a:extLst>
                  <a:ext uri="{FF2B5EF4-FFF2-40B4-BE49-F238E27FC236}">
                    <a16:creationId xmlns:a16="http://schemas.microsoft.com/office/drawing/2014/main" id="{6CD85FAD-30B1-BF4B-8E80-BB54BBD9AF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99098" y="1236287"/>
                <a:ext cx="205354" cy="501763"/>
              </a:xfrm>
              <a:custGeom>
                <a:avLst/>
                <a:gdLst>
                  <a:gd name="T0" fmla="*/ 0 w 1464"/>
                  <a:gd name="T1" fmla="*/ 290 h 3595"/>
                  <a:gd name="T2" fmla="*/ 970 w 1464"/>
                  <a:gd name="T3" fmla="*/ 1260 h 3595"/>
                  <a:gd name="T4" fmla="*/ 974 w 1464"/>
                  <a:gd name="T5" fmla="*/ 2545 h 3595"/>
                  <a:gd name="T6" fmla="*/ 1343 w 1464"/>
                  <a:gd name="T7" fmla="*/ 2814 h 3595"/>
                  <a:gd name="T8" fmla="*/ 1108 w 1464"/>
                  <a:gd name="T9" fmla="*/ 3093 h 3595"/>
                  <a:gd name="T10" fmla="*/ 1248 w 1464"/>
                  <a:gd name="T11" fmla="*/ 3434 h 3595"/>
                  <a:gd name="T12" fmla="*/ 372 w 1464"/>
                  <a:gd name="T13" fmla="*/ 2873 h 3595"/>
                  <a:gd name="T14" fmla="*/ 372 w 1464"/>
                  <a:gd name="T15" fmla="*/ 2492 h 3595"/>
                  <a:gd name="T16" fmla="*/ 637 w 1464"/>
                  <a:gd name="T17" fmla="*/ 1978 h 3595"/>
                  <a:gd name="T18" fmla="*/ 637 w 1464"/>
                  <a:gd name="T19" fmla="*/ 1510 h 3595"/>
                  <a:gd name="T20" fmla="*/ 0 w 1464"/>
                  <a:gd name="T21" fmla="*/ 624 h 3595"/>
                  <a:gd name="T22" fmla="*/ 0 w 1464"/>
                  <a:gd name="T23" fmla="*/ 290 h 3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4" h="3595">
                    <a:moveTo>
                      <a:pt x="0" y="290"/>
                    </a:moveTo>
                    <a:cubicBezTo>
                      <a:pt x="372" y="0"/>
                      <a:pt x="1048" y="688"/>
                      <a:pt x="970" y="1260"/>
                    </a:cubicBezTo>
                    <a:cubicBezTo>
                      <a:pt x="1132" y="1482"/>
                      <a:pt x="1464" y="2438"/>
                      <a:pt x="974" y="2545"/>
                    </a:cubicBezTo>
                    <a:cubicBezTo>
                      <a:pt x="967" y="2748"/>
                      <a:pt x="1095" y="2870"/>
                      <a:pt x="1343" y="2814"/>
                    </a:cubicBezTo>
                    <a:cubicBezTo>
                      <a:pt x="1360" y="2853"/>
                      <a:pt x="1317" y="3059"/>
                      <a:pt x="1108" y="3093"/>
                    </a:cubicBezTo>
                    <a:cubicBezTo>
                      <a:pt x="1088" y="3207"/>
                      <a:pt x="1139" y="3341"/>
                      <a:pt x="1248" y="3434"/>
                    </a:cubicBezTo>
                    <a:cubicBezTo>
                      <a:pt x="665" y="3595"/>
                      <a:pt x="388" y="3202"/>
                      <a:pt x="372" y="2873"/>
                    </a:cubicBezTo>
                    <a:cubicBezTo>
                      <a:pt x="372" y="2492"/>
                      <a:pt x="372" y="2492"/>
                      <a:pt x="372" y="2492"/>
                    </a:cubicBezTo>
                    <a:cubicBezTo>
                      <a:pt x="532" y="2376"/>
                      <a:pt x="637" y="2188"/>
                      <a:pt x="637" y="1978"/>
                    </a:cubicBezTo>
                    <a:cubicBezTo>
                      <a:pt x="637" y="1510"/>
                      <a:pt x="637" y="1510"/>
                      <a:pt x="637" y="1510"/>
                    </a:cubicBezTo>
                    <a:cubicBezTo>
                      <a:pt x="637" y="1162"/>
                      <a:pt x="28" y="1222"/>
                      <a:pt x="0" y="624"/>
                    </a:cubicBezTo>
                    <a:lnTo>
                      <a:pt x="0" y="290"/>
                    </a:lnTo>
                    <a:close/>
                  </a:path>
                </a:pathLst>
              </a:custGeom>
              <a:solidFill>
                <a:srgbClr val="7579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7" name="Oval 725">
                <a:extLst>
                  <a:ext uri="{FF2B5EF4-FFF2-40B4-BE49-F238E27FC236}">
                    <a16:creationId xmlns:a16="http://schemas.microsoft.com/office/drawing/2014/main" id="{656E0C2F-24E3-0341-9700-22E27AE600D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87475" y="1705115"/>
                <a:ext cx="23248" cy="232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8" name="Freeform 726">
                <a:extLst>
                  <a:ext uri="{FF2B5EF4-FFF2-40B4-BE49-F238E27FC236}">
                    <a16:creationId xmlns:a16="http://schemas.microsoft.com/office/drawing/2014/main" id="{2085B783-B6A0-DC43-9408-06AB8C1885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87475" y="1705115"/>
                <a:ext cx="11624" cy="23248"/>
              </a:xfrm>
              <a:custGeom>
                <a:avLst/>
                <a:gdLst>
                  <a:gd name="T0" fmla="*/ 85 w 85"/>
                  <a:gd name="T1" fmla="*/ 169 h 169"/>
                  <a:gd name="T2" fmla="*/ 0 w 85"/>
                  <a:gd name="T3" fmla="*/ 84 h 169"/>
                  <a:gd name="T4" fmla="*/ 85 w 85"/>
                  <a:gd name="T5" fmla="*/ 0 h 169"/>
                  <a:gd name="T6" fmla="*/ 85 w 85"/>
                  <a:gd name="T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169">
                    <a:moveTo>
                      <a:pt x="85" y="169"/>
                    </a:moveTo>
                    <a:cubicBezTo>
                      <a:pt x="38" y="169"/>
                      <a:pt x="0" y="131"/>
                      <a:pt x="0" y="84"/>
                    </a:cubicBezTo>
                    <a:cubicBezTo>
                      <a:pt x="0" y="37"/>
                      <a:pt x="38" y="0"/>
                      <a:pt x="85" y="0"/>
                    </a:cubicBezTo>
                    <a:lnTo>
                      <a:pt x="85" y="169"/>
                    </a:lnTo>
                    <a:close/>
                  </a:path>
                </a:pathLst>
              </a:custGeom>
              <a:solidFill>
                <a:srgbClr val="CFD1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9" name="Oval 727">
                <a:extLst>
                  <a:ext uri="{FF2B5EF4-FFF2-40B4-BE49-F238E27FC236}">
                    <a16:creationId xmlns:a16="http://schemas.microsoft.com/office/drawing/2014/main" id="{9A4739EA-6E6B-724E-B8C8-5F966FC2A68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25481" y="1654745"/>
                <a:ext cx="23248" cy="23248"/>
              </a:xfrm>
              <a:prstGeom prst="ellipse">
                <a:avLst/>
              </a:prstGeom>
              <a:solidFill>
                <a:srgbClr val="CFD1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0" name="Oval 728">
                <a:extLst>
                  <a:ext uri="{FF2B5EF4-FFF2-40B4-BE49-F238E27FC236}">
                    <a16:creationId xmlns:a16="http://schemas.microsoft.com/office/drawing/2014/main" id="{309DC541-FD9E-DB4B-9699-18451BBD344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16535" y="1699303"/>
                <a:ext cx="23248" cy="232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1" name="Oval 729">
                <a:extLst>
                  <a:ext uri="{FF2B5EF4-FFF2-40B4-BE49-F238E27FC236}">
                    <a16:creationId xmlns:a16="http://schemas.microsoft.com/office/drawing/2014/main" id="{3DA7FE69-6FD3-5147-8F24-893A294E5F7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39782" y="1679930"/>
                <a:ext cx="23248" cy="232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2" name="Oval 730">
                <a:extLst>
                  <a:ext uri="{FF2B5EF4-FFF2-40B4-BE49-F238E27FC236}">
                    <a16:creationId xmlns:a16="http://schemas.microsoft.com/office/drawing/2014/main" id="{47BDFA8B-9725-9B40-AF17-D97918CE379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58416" y="1699303"/>
                <a:ext cx="25186" cy="23248"/>
              </a:xfrm>
              <a:prstGeom prst="ellipse">
                <a:avLst/>
              </a:prstGeom>
              <a:solidFill>
                <a:srgbClr val="CFD1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3" name="Oval 731">
                <a:extLst>
                  <a:ext uri="{FF2B5EF4-FFF2-40B4-BE49-F238E27FC236}">
                    <a16:creationId xmlns:a16="http://schemas.microsoft.com/office/drawing/2014/main" id="{9F7E6311-7AE1-0D49-97FC-9BB751BDC37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35168" y="1679930"/>
                <a:ext cx="25186" cy="23248"/>
              </a:xfrm>
              <a:prstGeom prst="ellipse">
                <a:avLst/>
              </a:prstGeom>
              <a:solidFill>
                <a:srgbClr val="CFD1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4" name="Oval 732">
                <a:extLst>
                  <a:ext uri="{FF2B5EF4-FFF2-40B4-BE49-F238E27FC236}">
                    <a16:creationId xmlns:a16="http://schemas.microsoft.com/office/drawing/2014/main" id="{CF22F3BB-8C1B-C34E-A76F-B0A559138DF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51406" y="1654745"/>
                <a:ext cx="23248" cy="2324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145" name="Oval 144">
            <a:extLst>
              <a:ext uri="{FF2B5EF4-FFF2-40B4-BE49-F238E27FC236}">
                <a16:creationId xmlns:a16="http://schemas.microsoft.com/office/drawing/2014/main" id="{A3A624AA-7E74-E54F-B861-BC25F3917AC0}"/>
              </a:ext>
            </a:extLst>
          </p:cNvPr>
          <p:cNvSpPr/>
          <p:nvPr userDrawn="1"/>
        </p:nvSpPr>
        <p:spPr>
          <a:xfrm>
            <a:off x="6860484" y="2294556"/>
            <a:ext cx="528592" cy="528592"/>
          </a:xfrm>
          <a:prstGeom prst="ellipse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 err="1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6E4F6B9-5AA4-C841-BAD4-2B418BCE76AC}"/>
              </a:ext>
            </a:extLst>
          </p:cNvPr>
          <p:cNvGrpSpPr/>
          <p:nvPr userDrawn="1"/>
        </p:nvGrpSpPr>
        <p:grpSpPr>
          <a:xfrm>
            <a:off x="6967567" y="2374999"/>
            <a:ext cx="314427" cy="332360"/>
            <a:chOff x="3617663" y="1236287"/>
            <a:chExt cx="509511" cy="538571"/>
          </a:xfrm>
        </p:grpSpPr>
        <p:sp>
          <p:nvSpPr>
            <p:cNvPr id="147" name="Freeform 652">
              <a:extLst>
                <a:ext uri="{FF2B5EF4-FFF2-40B4-BE49-F238E27FC236}">
                  <a16:creationId xmlns:a16="http://schemas.microsoft.com/office/drawing/2014/main" id="{FF5B5AEC-5D5A-2346-99B1-2CC33E5E58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72647" y="1542381"/>
              <a:ext cx="5813" cy="5813"/>
            </a:xfrm>
            <a:custGeom>
              <a:avLst/>
              <a:gdLst>
                <a:gd name="T0" fmla="*/ 24 w 48"/>
                <a:gd name="T1" fmla="*/ 49 h 49"/>
                <a:gd name="T2" fmla="*/ 7 w 48"/>
                <a:gd name="T3" fmla="*/ 42 h 49"/>
                <a:gd name="T4" fmla="*/ 0 w 48"/>
                <a:gd name="T5" fmla="*/ 26 h 49"/>
                <a:gd name="T6" fmla="*/ 7 w 48"/>
                <a:gd name="T7" fmla="*/ 9 h 49"/>
                <a:gd name="T8" fmla="*/ 41 w 48"/>
                <a:gd name="T9" fmla="*/ 9 h 49"/>
                <a:gd name="T10" fmla="*/ 48 w 48"/>
                <a:gd name="T11" fmla="*/ 26 h 49"/>
                <a:gd name="T12" fmla="*/ 41 w 48"/>
                <a:gd name="T13" fmla="*/ 42 h 49"/>
                <a:gd name="T14" fmla="*/ 24 w 48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9">
                  <a:moveTo>
                    <a:pt x="24" y="49"/>
                  </a:moveTo>
                  <a:cubicBezTo>
                    <a:pt x="18" y="49"/>
                    <a:pt x="12" y="47"/>
                    <a:pt x="7" y="42"/>
                  </a:cubicBezTo>
                  <a:cubicBezTo>
                    <a:pt x="3" y="38"/>
                    <a:pt x="0" y="32"/>
                    <a:pt x="0" y="26"/>
                  </a:cubicBezTo>
                  <a:cubicBezTo>
                    <a:pt x="0" y="19"/>
                    <a:pt x="3" y="13"/>
                    <a:pt x="7" y="9"/>
                  </a:cubicBezTo>
                  <a:cubicBezTo>
                    <a:pt x="16" y="0"/>
                    <a:pt x="32" y="0"/>
                    <a:pt x="41" y="9"/>
                  </a:cubicBezTo>
                  <a:cubicBezTo>
                    <a:pt x="46" y="13"/>
                    <a:pt x="48" y="19"/>
                    <a:pt x="48" y="26"/>
                  </a:cubicBezTo>
                  <a:cubicBezTo>
                    <a:pt x="48" y="32"/>
                    <a:pt x="46" y="38"/>
                    <a:pt x="41" y="42"/>
                  </a:cubicBezTo>
                  <a:cubicBezTo>
                    <a:pt x="37" y="47"/>
                    <a:pt x="31" y="49"/>
                    <a:pt x="24" y="49"/>
                  </a:cubicBezTo>
                  <a:close/>
                </a:path>
              </a:pathLst>
            </a:custGeom>
            <a:solidFill>
              <a:srgbClr val="A2A5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8" name="Freeform 653">
              <a:extLst>
                <a:ext uri="{FF2B5EF4-FFF2-40B4-BE49-F238E27FC236}">
                  <a16:creationId xmlns:a16="http://schemas.microsoft.com/office/drawing/2014/main" id="{9F7CC09C-5EF8-8846-8619-30128AACDB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17663" y="1637309"/>
              <a:ext cx="509511" cy="137549"/>
            </a:xfrm>
            <a:custGeom>
              <a:avLst/>
              <a:gdLst>
                <a:gd name="T0" fmla="*/ 729 w 3648"/>
                <a:gd name="T1" fmla="*/ 0 h 985"/>
                <a:gd name="T2" fmla="*/ 2918 w 3648"/>
                <a:gd name="T3" fmla="*/ 0 h 985"/>
                <a:gd name="T4" fmla="*/ 3648 w 3648"/>
                <a:gd name="T5" fmla="*/ 730 h 985"/>
                <a:gd name="T6" fmla="*/ 3648 w 3648"/>
                <a:gd name="T7" fmla="*/ 985 h 985"/>
                <a:gd name="T8" fmla="*/ 0 w 3648"/>
                <a:gd name="T9" fmla="*/ 985 h 985"/>
                <a:gd name="T10" fmla="*/ 0 w 3648"/>
                <a:gd name="T11" fmla="*/ 730 h 985"/>
                <a:gd name="T12" fmla="*/ 729 w 3648"/>
                <a:gd name="T13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48" h="985">
                  <a:moveTo>
                    <a:pt x="729" y="0"/>
                  </a:moveTo>
                  <a:cubicBezTo>
                    <a:pt x="2918" y="0"/>
                    <a:pt x="2918" y="0"/>
                    <a:pt x="2918" y="0"/>
                  </a:cubicBezTo>
                  <a:cubicBezTo>
                    <a:pt x="3320" y="0"/>
                    <a:pt x="3648" y="328"/>
                    <a:pt x="3648" y="730"/>
                  </a:cubicBezTo>
                  <a:cubicBezTo>
                    <a:pt x="3648" y="985"/>
                    <a:pt x="3648" y="985"/>
                    <a:pt x="3648" y="985"/>
                  </a:cubicBezTo>
                  <a:cubicBezTo>
                    <a:pt x="0" y="985"/>
                    <a:pt x="0" y="985"/>
                    <a:pt x="0" y="985"/>
                  </a:cubicBezTo>
                  <a:cubicBezTo>
                    <a:pt x="0" y="730"/>
                    <a:pt x="0" y="730"/>
                    <a:pt x="0" y="730"/>
                  </a:cubicBezTo>
                  <a:cubicBezTo>
                    <a:pt x="0" y="328"/>
                    <a:pt x="328" y="0"/>
                    <a:pt x="729" y="0"/>
                  </a:cubicBezTo>
                </a:path>
              </a:pathLst>
            </a:custGeom>
            <a:solidFill>
              <a:srgbClr val="363D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9" name="Freeform 654">
              <a:extLst>
                <a:ext uri="{FF2B5EF4-FFF2-40B4-BE49-F238E27FC236}">
                  <a16:creationId xmlns:a16="http://schemas.microsoft.com/office/drawing/2014/main" id="{66BAC25B-1F5E-9B48-AE6F-132AF4AA20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51336" y="1637309"/>
              <a:ext cx="104614" cy="137549"/>
            </a:xfrm>
            <a:custGeom>
              <a:avLst/>
              <a:gdLst>
                <a:gd name="T0" fmla="*/ 0 w 54"/>
                <a:gd name="T1" fmla="*/ 0 h 71"/>
                <a:gd name="T2" fmla="*/ 7 w 54"/>
                <a:gd name="T3" fmla="*/ 0 h 71"/>
                <a:gd name="T4" fmla="*/ 54 w 54"/>
                <a:gd name="T5" fmla="*/ 71 h 71"/>
                <a:gd name="T6" fmla="*/ 15 w 54"/>
                <a:gd name="T7" fmla="*/ 71 h 71"/>
                <a:gd name="T8" fmla="*/ 27 w 54"/>
                <a:gd name="T9" fmla="*/ 53 h 71"/>
                <a:gd name="T10" fmla="*/ 10 w 54"/>
                <a:gd name="T11" fmla="*/ 52 h 71"/>
                <a:gd name="T12" fmla="*/ 0 w 54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1">
                  <a:moveTo>
                    <a:pt x="0" y="0"/>
                  </a:moveTo>
                  <a:lnTo>
                    <a:pt x="7" y="0"/>
                  </a:lnTo>
                  <a:lnTo>
                    <a:pt x="54" y="71"/>
                  </a:lnTo>
                  <a:lnTo>
                    <a:pt x="15" y="71"/>
                  </a:lnTo>
                  <a:lnTo>
                    <a:pt x="27" y="53"/>
                  </a:lnTo>
                  <a:lnTo>
                    <a:pt x="1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1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0" name="Freeform 655">
              <a:extLst>
                <a:ext uri="{FF2B5EF4-FFF2-40B4-BE49-F238E27FC236}">
                  <a16:creationId xmlns:a16="http://schemas.microsoft.com/office/drawing/2014/main" id="{0BAC35B3-1301-B642-BE6F-91D97E38AB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83388" y="1326843"/>
              <a:ext cx="178057" cy="279805"/>
            </a:xfrm>
            <a:custGeom>
              <a:avLst/>
              <a:gdLst>
                <a:gd name="T0" fmla="*/ 636 w 1272"/>
                <a:gd name="T1" fmla="*/ 0 h 1990"/>
                <a:gd name="T2" fmla="*/ 0 w 1272"/>
                <a:gd name="T3" fmla="*/ 636 h 1990"/>
                <a:gd name="T4" fmla="*/ 0 w 1272"/>
                <a:gd name="T5" fmla="*/ 1354 h 1990"/>
                <a:gd name="T6" fmla="*/ 636 w 1272"/>
                <a:gd name="T7" fmla="*/ 1990 h 1990"/>
                <a:gd name="T8" fmla="*/ 1272 w 1272"/>
                <a:gd name="T9" fmla="*/ 1354 h 1990"/>
                <a:gd name="T10" fmla="*/ 1272 w 1272"/>
                <a:gd name="T11" fmla="*/ 636 h 1990"/>
                <a:gd name="T12" fmla="*/ 636 w 1272"/>
                <a:gd name="T13" fmla="*/ 0 h 1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2" h="1990">
                  <a:moveTo>
                    <a:pt x="636" y="0"/>
                  </a:moveTo>
                  <a:cubicBezTo>
                    <a:pt x="286" y="0"/>
                    <a:pt x="0" y="287"/>
                    <a:pt x="0" y="636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0" y="1704"/>
                    <a:pt x="286" y="1990"/>
                    <a:pt x="636" y="1990"/>
                  </a:cubicBezTo>
                  <a:cubicBezTo>
                    <a:pt x="984" y="1990"/>
                    <a:pt x="1272" y="1702"/>
                    <a:pt x="1272" y="1354"/>
                  </a:cubicBezTo>
                  <a:cubicBezTo>
                    <a:pt x="1272" y="636"/>
                    <a:pt x="1272" y="636"/>
                    <a:pt x="1272" y="636"/>
                  </a:cubicBezTo>
                  <a:cubicBezTo>
                    <a:pt x="1272" y="288"/>
                    <a:pt x="984" y="0"/>
                    <a:pt x="636" y="0"/>
                  </a:cubicBezTo>
                </a:path>
              </a:pathLst>
            </a:custGeom>
            <a:solidFill>
              <a:srgbClr val="B8B8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1" name="Freeform 656">
              <a:extLst>
                <a:ext uri="{FF2B5EF4-FFF2-40B4-BE49-F238E27FC236}">
                  <a16:creationId xmlns:a16="http://schemas.microsoft.com/office/drawing/2014/main" id="{2E6A7973-C443-4444-8EA0-73B528121B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88145" y="1585001"/>
              <a:ext cx="156922" cy="189856"/>
            </a:xfrm>
            <a:custGeom>
              <a:avLst/>
              <a:gdLst>
                <a:gd name="T0" fmla="*/ 1128 w 1128"/>
                <a:gd name="T1" fmla="*/ 767 h 1363"/>
                <a:gd name="T2" fmla="*/ 731 w 1128"/>
                <a:gd name="T3" fmla="*/ 1363 h 1363"/>
                <a:gd name="T4" fmla="*/ 487 w 1128"/>
                <a:gd name="T5" fmla="*/ 1363 h 1363"/>
                <a:gd name="T6" fmla="*/ 0 w 1128"/>
                <a:gd name="T7" fmla="*/ 631 h 1363"/>
                <a:gd name="T8" fmla="*/ 237 w 1128"/>
                <a:gd name="T9" fmla="*/ 465 h 1363"/>
                <a:gd name="T10" fmla="*/ 237 w 1128"/>
                <a:gd name="T11" fmla="*/ 1 h 1363"/>
                <a:gd name="T12" fmla="*/ 609 w 1128"/>
                <a:gd name="T13" fmla="*/ 122 h 1363"/>
                <a:gd name="T14" fmla="*/ 981 w 1128"/>
                <a:gd name="T15" fmla="*/ 0 h 1363"/>
                <a:gd name="T16" fmla="*/ 981 w 1128"/>
                <a:gd name="T17" fmla="*/ 381 h 1363"/>
                <a:gd name="T18" fmla="*/ 1128 w 1128"/>
                <a:gd name="T19" fmla="*/ 767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8" h="1363">
                  <a:moveTo>
                    <a:pt x="1128" y="767"/>
                  </a:moveTo>
                  <a:cubicBezTo>
                    <a:pt x="731" y="1363"/>
                    <a:pt x="731" y="1363"/>
                    <a:pt x="731" y="1363"/>
                  </a:cubicBezTo>
                  <a:cubicBezTo>
                    <a:pt x="487" y="1363"/>
                    <a:pt x="487" y="1363"/>
                    <a:pt x="487" y="1363"/>
                  </a:cubicBezTo>
                  <a:cubicBezTo>
                    <a:pt x="0" y="631"/>
                    <a:pt x="0" y="631"/>
                    <a:pt x="0" y="631"/>
                  </a:cubicBezTo>
                  <a:cubicBezTo>
                    <a:pt x="124" y="576"/>
                    <a:pt x="210" y="504"/>
                    <a:pt x="237" y="465"/>
                  </a:cubicBezTo>
                  <a:cubicBezTo>
                    <a:pt x="237" y="1"/>
                    <a:pt x="237" y="1"/>
                    <a:pt x="237" y="1"/>
                  </a:cubicBezTo>
                  <a:cubicBezTo>
                    <a:pt x="342" y="77"/>
                    <a:pt x="470" y="122"/>
                    <a:pt x="609" y="122"/>
                  </a:cubicBezTo>
                  <a:cubicBezTo>
                    <a:pt x="747" y="122"/>
                    <a:pt x="876" y="77"/>
                    <a:pt x="981" y="0"/>
                  </a:cubicBezTo>
                  <a:cubicBezTo>
                    <a:pt x="981" y="381"/>
                    <a:pt x="981" y="381"/>
                    <a:pt x="981" y="381"/>
                  </a:cubicBezTo>
                  <a:cubicBezTo>
                    <a:pt x="987" y="512"/>
                    <a:pt x="1035" y="654"/>
                    <a:pt x="1128" y="767"/>
                  </a:cubicBezTo>
                </a:path>
              </a:pathLst>
            </a:custGeom>
            <a:solidFill>
              <a:srgbClr val="A4A5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2" name="Freeform 657">
              <a:extLst>
                <a:ext uri="{FF2B5EF4-FFF2-40B4-BE49-F238E27FC236}">
                  <a16:creationId xmlns:a16="http://schemas.microsoft.com/office/drawing/2014/main" id="{430E2CFB-7467-9F47-88F4-BF2E204A98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8885" y="1637309"/>
              <a:ext cx="104614" cy="137549"/>
            </a:xfrm>
            <a:custGeom>
              <a:avLst/>
              <a:gdLst>
                <a:gd name="T0" fmla="*/ 54 w 54"/>
                <a:gd name="T1" fmla="*/ 0 h 71"/>
                <a:gd name="T2" fmla="*/ 48 w 54"/>
                <a:gd name="T3" fmla="*/ 0 h 71"/>
                <a:gd name="T4" fmla="*/ 0 w 54"/>
                <a:gd name="T5" fmla="*/ 71 h 71"/>
                <a:gd name="T6" fmla="*/ 40 w 54"/>
                <a:gd name="T7" fmla="*/ 71 h 71"/>
                <a:gd name="T8" fmla="*/ 28 w 54"/>
                <a:gd name="T9" fmla="*/ 53 h 71"/>
                <a:gd name="T10" fmla="*/ 44 w 54"/>
                <a:gd name="T11" fmla="*/ 52 h 71"/>
                <a:gd name="T12" fmla="*/ 54 w 54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1">
                  <a:moveTo>
                    <a:pt x="54" y="0"/>
                  </a:moveTo>
                  <a:lnTo>
                    <a:pt x="48" y="0"/>
                  </a:lnTo>
                  <a:lnTo>
                    <a:pt x="0" y="71"/>
                  </a:lnTo>
                  <a:lnTo>
                    <a:pt x="40" y="71"/>
                  </a:lnTo>
                  <a:lnTo>
                    <a:pt x="28" y="53"/>
                  </a:lnTo>
                  <a:lnTo>
                    <a:pt x="44" y="5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3" name="Freeform 658">
              <a:extLst>
                <a:ext uri="{FF2B5EF4-FFF2-40B4-BE49-F238E27FC236}">
                  <a16:creationId xmlns:a16="http://schemas.microsoft.com/office/drawing/2014/main" id="{43552E48-956A-2A41-BE25-53DAAFCB61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83531" y="1236287"/>
              <a:ext cx="393273" cy="501762"/>
            </a:xfrm>
            <a:custGeom>
              <a:avLst/>
              <a:gdLst>
                <a:gd name="T0" fmla="*/ 1355 w 2818"/>
                <a:gd name="T1" fmla="*/ 291 h 3595"/>
                <a:gd name="T2" fmla="*/ 2325 w 2818"/>
                <a:gd name="T3" fmla="*/ 1260 h 3595"/>
                <a:gd name="T4" fmla="*/ 2329 w 2818"/>
                <a:gd name="T5" fmla="*/ 2546 h 3595"/>
                <a:gd name="T6" fmla="*/ 2698 w 2818"/>
                <a:gd name="T7" fmla="*/ 2814 h 3595"/>
                <a:gd name="T8" fmla="*/ 2462 w 2818"/>
                <a:gd name="T9" fmla="*/ 3093 h 3595"/>
                <a:gd name="T10" fmla="*/ 2602 w 2818"/>
                <a:gd name="T11" fmla="*/ 3434 h 3595"/>
                <a:gd name="T12" fmla="*/ 1727 w 2818"/>
                <a:gd name="T13" fmla="*/ 2873 h 3595"/>
                <a:gd name="T14" fmla="*/ 1727 w 2818"/>
                <a:gd name="T15" fmla="*/ 2492 h 3595"/>
                <a:gd name="T16" fmla="*/ 1991 w 2818"/>
                <a:gd name="T17" fmla="*/ 1978 h 3595"/>
                <a:gd name="T18" fmla="*/ 1991 w 2818"/>
                <a:gd name="T19" fmla="*/ 1511 h 3595"/>
                <a:gd name="T20" fmla="*/ 1355 w 2818"/>
                <a:gd name="T21" fmla="*/ 624 h 3595"/>
                <a:gd name="T22" fmla="*/ 719 w 2818"/>
                <a:gd name="T23" fmla="*/ 1260 h 3595"/>
                <a:gd name="T24" fmla="*/ 719 w 2818"/>
                <a:gd name="T25" fmla="*/ 1978 h 3595"/>
                <a:gd name="T26" fmla="*/ 983 w 2818"/>
                <a:gd name="T27" fmla="*/ 2493 h 3595"/>
                <a:gd name="T28" fmla="*/ 983 w 2818"/>
                <a:gd name="T29" fmla="*/ 2957 h 3595"/>
                <a:gd name="T30" fmla="*/ 1 w 2818"/>
                <a:gd name="T31" fmla="*/ 3095 h 3595"/>
                <a:gd name="T32" fmla="*/ 258 w 2818"/>
                <a:gd name="T33" fmla="*/ 2479 h 3595"/>
                <a:gd name="T34" fmla="*/ 385 w 2818"/>
                <a:gd name="T35" fmla="*/ 1260 h 3595"/>
                <a:gd name="T36" fmla="*/ 1355 w 2818"/>
                <a:gd name="T37" fmla="*/ 291 h 3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18" h="3595">
                  <a:moveTo>
                    <a:pt x="1355" y="291"/>
                  </a:moveTo>
                  <a:cubicBezTo>
                    <a:pt x="1727" y="0"/>
                    <a:pt x="2403" y="689"/>
                    <a:pt x="2325" y="1260"/>
                  </a:cubicBezTo>
                  <a:cubicBezTo>
                    <a:pt x="2486" y="1482"/>
                    <a:pt x="2818" y="2439"/>
                    <a:pt x="2329" y="2546"/>
                  </a:cubicBezTo>
                  <a:cubicBezTo>
                    <a:pt x="2322" y="2748"/>
                    <a:pt x="2449" y="2870"/>
                    <a:pt x="2698" y="2814"/>
                  </a:cubicBezTo>
                  <a:cubicBezTo>
                    <a:pt x="2714" y="2852"/>
                    <a:pt x="2671" y="3059"/>
                    <a:pt x="2462" y="3093"/>
                  </a:cubicBezTo>
                  <a:cubicBezTo>
                    <a:pt x="2443" y="3207"/>
                    <a:pt x="2494" y="3341"/>
                    <a:pt x="2602" y="3434"/>
                  </a:cubicBezTo>
                  <a:cubicBezTo>
                    <a:pt x="2020" y="3595"/>
                    <a:pt x="1743" y="3202"/>
                    <a:pt x="1727" y="2873"/>
                  </a:cubicBezTo>
                  <a:cubicBezTo>
                    <a:pt x="1727" y="2492"/>
                    <a:pt x="1727" y="2492"/>
                    <a:pt x="1727" y="2492"/>
                  </a:cubicBezTo>
                  <a:cubicBezTo>
                    <a:pt x="1886" y="2376"/>
                    <a:pt x="1991" y="2188"/>
                    <a:pt x="1991" y="1978"/>
                  </a:cubicBezTo>
                  <a:cubicBezTo>
                    <a:pt x="1991" y="1511"/>
                    <a:pt x="1991" y="1511"/>
                    <a:pt x="1991" y="1511"/>
                  </a:cubicBezTo>
                  <a:cubicBezTo>
                    <a:pt x="1991" y="1162"/>
                    <a:pt x="1383" y="1223"/>
                    <a:pt x="1355" y="624"/>
                  </a:cubicBezTo>
                  <a:cubicBezTo>
                    <a:pt x="1005" y="624"/>
                    <a:pt x="844" y="1179"/>
                    <a:pt x="719" y="1260"/>
                  </a:cubicBezTo>
                  <a:cubicBezTo>
                    <a:pt x="719" y="1978"/>
                    <a:pt x="719" y="1978"/>
                    <a:pt x="719" y="1978"/>
                  </a:cubicBezTo>
                  <a:cubicBezTo>
                    <a:pt x="719" y="2189"/>
                    <a:pt x="823" y="2377"/>
                    <a:pt x="983" y="2493"/>
                  </a:cubicBezTo>
                  <a:cubicBezTo>
                    <a:pt x="983" y="2957"/>
                    <a:pt x="983" y="2957"/>
                    <a:pt x="983" y="2957"/>
                  </a:cubicBezTo>
                  <a:cubicBezTo>
                    <a:pt x="915" y="3054"/>
                    <a:pt x="484" y="3357"/>
                    <a:pt x="1" y="3095"/>
                  </a:cubicBezTo>
                  <a:cubicBezTo>
                    <a:pt x="93" y="3017"/>
                    <a:pt x="362" y="2771"/>
                    <a:pt x="258" y="2479"/>
                  </a:cubicBezTo>
                  <a:cubicBezTo>
                    <a:pt x="31" y="2097"/>
                    <a:pt x="0" y="1545"/>
                    <a:pt x="385" y="1260"/>
                  </a:cubicBezTo>
                  <a:cubicBezTo>
                    <a:pt x="385" y="726"/>
                    <a:pt x="821" y="291"/>
                    <a:pt x="1355" y="291"/>
                  </a:cubicBezTo>
                </a:path>
              </a:pathLst>
            </a:custGeom>
            <a:solidFill>
              <a:srgbClr val="7579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4" name="Freeform 659">
              <a:extLst>
                <a:ext uri="{FF2B5EF4-FFF2-40B4-BE49-F238E27FC236}">
                  <a16:creationId xmlns:a16="http://schemas.microsoft.com/office/drawing/2014/main" id="{A54AB904-C54E-F547-8F44-748F28EA6C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3387" y="1637309"/>
              <a:ext cx="253787" cy="137549"/>
            </a:xfrm>
            <a:custGeom>
              <a:avLst/>
              <a:gdLst>
                <a:gd name="T0" fmla="*/ 0 w 1824"/>
                <a:gd name="T1" fmla="*/ 0 h 985"/>
                <a:gd name="T2" fmla="*/ 1094 w 1824"/>
                <a:gd name="T3" fmla="*/ 0 h 985"/>
                <a:gd name="T4" fmla="*/ 1824 w 1824"/>
                <a:gd name="T5" fmla="*/ 730 h 985"/>
                <a:gd name="T6" fmla="*/ 1824 w 1824"/>
                <a:gd name="T7" fmla="*/ 985 h 985"/>
                <a:gd name="T8" fmla="*/ 0 w 1824"/>
                <a:gd name="T9" fmla="*/ 985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4" h="985">
                  <a:moveTo>
                    <a:pt x="0" y="0"/>
                  </a:moveTo>
                  <a:cubicBezTo>
                    <a:pt x="1094" y="0"/>
                    <a:pt x="1094" y="0"/>
                    <a:pt x="1094" y="0"/>
                  </a:cubicBezTo>
                  <a:cubicBezTo>
                    <a:pt x="1496" y="0"/>
                    <a:pt x="1824" y="328"/>
                    <a:pt x="1824" y="730"/>
                  </a:cubicBezTo>
                  <a:cubicBezTo>
                    <a:pt x="1824" y="985"/>
                    <a:pt x="1824" y="985"/>
                    <a:pt x="1824" y="985"/>
                  </a:cubicBezTo>
                  <a:cubicBezTo>
                    <a:pt x="0" y="985"/>
                    <a:pt x="0" y="985"/>
                    <a:pt x="0" y="985"/>
                  </a:cubicBezTo>
                </a:path>
              </a:pathLst>
            </a:custGeom>
            <a:solidFill>
              <a:srgbClr val="575D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5" name="Freeform 660">
              <a:extLst>
                <a:ext uri="{FF2B5EF4-FFF2-40B4-BE49-F238E27FC236}">
                  <a16:creationId xmlns:a16="http://schemas.microsoft.com/office/drawing/2014/main" id="{CA32A29C-C70B-DE49-80EF-E8A574DD57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3387" y="1323466"/>
              <a:ext cx="87179" cy="265411"/>
            </a:xfrm>
            <a:custGeom>
              <a:avLst/>
              <a:gdLst>
                <a:gd name="T0" fmla="*/ 0 w 636"/>
                <a:gd name="T1" fmla="*/ 0 h 1907"/>
                <a:gd name="T2" fmla="*/ 0 w 636"/>
                <a:gd name="T3" fmla="*/ 0 h 1907"/>
                <a:gd name="T4" fmla="*/ 0 w 636"/>
                <a:gd name="T5" fmla="*/ 1907 h 1907"/>
                <a:gd name="T6" fmla="*/ 636 w 636"/>
                <a:gd name="T7" fmla="*/ 1271 h 1907"/>
                <a:gd name="T8" fmla="*/ 636 w 636"/>
                <a:gd name="T9" fmla="*/ 636 h 1907"/>
                <a:gd name="T10" fmla="*/ 0 w 636"/>
                <a:gd name="T11" fmla="*/ 0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6" h="190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07"/>
                    <a:pt x="0" y="1907"/>
                    <a:pt x="0" y="1907"/>
                  </a:cubicBezTo>
                  <a:cubicBezTo>
                    <a:pt x="348" y="1907"/>
                    <a:pt x="636" y="1619"/>
                    <a:pt x="636" y="1271"/>
                  </a:cubicBezTo>
                  <a:cubicBezTo>
                    <a:pt x="636" y="636"/>
                    <a:pt x="636" y="636"/>
                    <a:pt x="636" y="636"/>
                  </a:cubicBezTo>
                  <a:cubicBezTo>
                    <a:pt x="636" y="288"/>
                    <a:pt x="348" y="0"/>
                    <a:pt x="0" y="0"/>
                  </a:cubicBezTo>
                </a:path>
              </a:pathLst>
            </a:custGeom>
            <a:solidFill>
              <a:srgbClr val="CFD1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6" name="Freeform 661">
              <a:extLst>
                <a:ext uri="{FF2B5EF4-FFF2-40B4-BE49-F238E27FC236}">
                  <a16:creationId xmlns:a16="http://schemas.microsoft.com/office/drawing/2014/main" id="{E89A5C1F-57AD-0649-9541-6CD7CCB290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3387" y="1596625"/>
              <a:ext cx="71681" cy="178232"/>
            </a:xfrm>
            <a:custGeom>
              <a:avLst/>
              <a:gdLst>
                <a:gd name="T0" fmla="*/ 519 w 519"/>
                <a:gd name="T1" fmla="*/ 683 h 1279"/>
                <a:gd name="T2" fmla="*/ 122 w 519"/>
                <a:gd name="T3" fmla="*/ 1279 h 1279"/>
                <a:gd name="T4" fmla="*/ 0 w 519"/>
                <a:gd name="T5" fmla="*/ 1279 h 1279"/>
                <a:gd name="T6" fmla="*/ 0 w 519"/>
                <a:gd name="T7" fmla="*/ 122 h 1279"/>
                <a:gd name="T8" fmla="*/ 372 w 519"/>
                <a:gd name="T9" fmla="*/ 0 h 1279"/>
                <a:gd name="T10" fmla="*/ 372 w 519"/>
                <a:gd name="T11" fmla="*/ 297 h 1279"/>
                <a:gd name="T12" fmla="*/ 519 w 519"/>
                <a:gd name="T13" fmla="*/ 683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9" h="1279">
                  <a:moveTo>
                    <a:pt x="519" y="683"/>
                  </a:moveTo>
                  <a:cubicBezTo>
                    <a:pt x="122" y="1279"/>
                    <a:pt x="122" y="1279"/>
                    <a:pt x="122" y="1279"/>
                  </a:cubicBezTo>
                  <a:cubicBezTo>
                    <a:pt x="0" y="1279"/>
                    <a:pt x="0" y="1279"/>
                    <a:pt x="0" y="1279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38" y="122"/>
                    <a:pt x="267" y="76"/>
                    <a:pt x="372" y="0"/>
                  </a:cubicBezTo>
                  <a:cubicBezTo>
                    <a:pt x="372" y="297"/>
                    <a:pt x="372" y="297"/>
                    <a:pt x="372" y="297"/>
                  </a:cubicBezTo>
                  <a:cubicBezTo>
                    <a:pt x="378" y="428"/>
                    <a:pt x="426" y="570"/>
                    <a:pt x="519" y="683"/>
                  </a:cubicBezTo>
                </a:path>
              </a:pathLst>
            </a:custGeom>
            <a:solidFill>
              <a:srgbClr val="CFD1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7" name="Freeform 662">
              <a:extLst>
                <a:ext uri="{FF2B5EF4-FFF2-40B4-BE49-F238E27FC236}">
                  <a16:creationId xmlns:a16="http://schemas.microsoft.com/office/drawing/2014/main" id="{617DB332-DC69-274D-B0E0-213161E661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8885" y="1637309"/>
              <a:ext cx="104614" cy="137549"/>
            </a:xfrm>
            <a:custGeom>
              <a:avLst/>
              <a:gdLst>
                <a:gd name="T0" fmla="*/ 54 w 54"/>
                <a:gd name="T1" fmla="*/ 0 h 71"/>
                <a:gd name="T2" fmla="*/ 48 w 54"/>
                <a:gd name="T3" fmla="*/ 0 h 71"/>
                <a:gd name="T4" fmla="*/ 0 w 54"/>
                <a:gd name="T5" fmla="*/ 71 h 71"/>
                <a:gd name="T6" fmla="*/ 40 w 54"/>
                <a:gd name="T7" fmla="*/ 71 h 71"/>
                <a:gd name="T8" fmla="*/ 28 w 54"/>
                <a:gd name="T9" fmla="*/ 53 h 71"/>
                <a:gd name="T10" fmla="*/ 44 w 54"/>
                <a:gd name="T11" fmla="*/ 52 h 71"/>
                <a:gd name="T12" fmla="*/ 54 w 54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1">
                  <a:moveTo>
                    <a:pt x="54" y="0"/>
                  </a:moveTo>
                  <a:lnTo>
                    <a:pt x="48" y="0"/>
                  </a:lnTo>
                  <a:lnTo>
                    <a:pt x="0" y="71"/>
                  </a:lnTo>
                  <a:lnTo>
                    <a:pt x="40" y="71"/>
                  </a:lnTo>
                  <a:lnTo>
                    <a:pt x="28" y="53"/>
                  </a:lnTo>
                  <a:lnTo>
                    <a:pt x="44" y="5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8" name="Freeform 663">
              <a:extLst>
                <a:ext uri="{FF2B5EF4-FFF2-40B4-BE49-F238E27FC236}">
                  <a16:creationId xmlns:a16="http://schemas.microsoft.com/office/drawing/2014/main" id="{64B1BBD7-BEBE-C64E-A56A-8947974FF6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3387" y="1236287"/>
              <a:ext cx="203417" cy="501762"/>
            </a:xfrm>
            <a:custGeom>
              <a:avLst/>
              <a:gdLst>
                <a:gd name="T0" fmla="*/ 0 w 1463"/>
                <a:gd name="T1" fmla="*/ 291 h 3595"/>
                <a:gd name="T2" fmla="*/ 970 w 1463"/>
                <a:gd name="T3" fmla="*/ 1260 h 3595"/>
                <a:gd name="T4" fmla="*/ 974 w 1463"/>
                <a:gd name="T5" fmla="*/ 2546 h 3595"/>
                <a:gd name="T6" fmla="*/ 1343 w 1463"/>
                <a:gd name="T7" fmla="*/ 2814 h 3595"/>
                <a:gd name="T8" fmla="*/ 1107 w 1463"/>
                <a:gd name="T9" fmla="*/ 3093 h 3595"/>
                <a:gd name="T10" fmla="*/ 1247 w 1463"/>
                <a:gd name="T11" fmla="*/ 3434 h 3595"/>
                <a:gd name="T12" fmla="*/ 372 w 1463"/>
                <a:gd name="T13" fmla="*/ 2873 h 3595"/>
                <a:gd name="T14" fmla="*/ 372 w 1463"/>
                <a:gd name="T15" fmla="*/ 2492 h 3595"/>
                <a:gd name="T16" fmla="*/ 636 w 1463"/>
                <a:gd name="T17" fmla="*/ 1978 h 3595"/>
                <a:gd name="T18" fmla="*/ 636 w 1463"/>
                <a:gd name="T19" fmla="*/ 1511 h 3595"/>
                <a:gd name="T20" fmla="*/ 0 w 1463"/>
                <a:gd name="T21" fmla="*/ 624 h 3595"/>
                <a:gd name="T22" fmla="*/ 0 w 1463"/>
                <a:gd name="T23" fmla="*/ 291 h 3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3" h="3595">
                  <a:moveTo>
                    <a:pt x="0" y="291"/>
                  </a:moveTo>
                  <a:cubicBezTo>
                    <a:pt x="372" y="0"/>
                    <a:pt x="1048" y="689"/>
                    <a:pt x="970" y="1260"/>
                  </a:cubicBezTo>
                  <a:cubicBezTo>
                    <a:pt x="1131" y="1482"/>
                    <a:pt x="1463" y="2439"/>
                    <a:pt x="974" y="2546"/>
                  </a:cubicBezTo>
                  <a:cubicBezTo>
                    <a:pt x="967" y="2748"/>
                    <a:pt x="1094" y="2870"/>
                    <a:pt x="1343" y="2814"/>
                  </a:cubicBezTo>
                  <a:cubicBezTo>
                    <a:pt x="1359" y="2852"/>
                    <a:pt x="1316" y="3059"/>
                    <a:pt x="1107" y="3093"/>
                  </a:cubicBezTo>
                  <a:cubicBezTo>
                    <a:pt x="1088" y="3207"/>
                    <a:pt x="1139" y="3341"/>
                    <a:pt x="1247" y="3434"/>
                  </a:cubicBezTo>
                  <a:cubicBezTo>
                    <a:pt x="665" y="3595"/>
                    <a:pt x="388" y="3202"/>
                    <a:pt x="372" y="2873"/>
                  </a:cubicBezTo>
                  <a:cubicBezTo>
                    <a:pt x="372" y="2492"/>
                    <a:pt x="372" y="2492"/>
                    <a:pt x="372" y="2492"/>
                  </a:cubicBezTo>
                  <a:cubicBezTo>
                    <a:pt x="531" y="2376"/>
                    <a:pt x="636" y="2188"/>
                    <a:pt x="636" y="1978"/>
                  </a:cubicBezTo>
                  <a:cubicBezTo>
                    <a:pt x="636" y="1511"/>
                    <a:pt x="636" y="1511"/>
                    <a:pt x="636" y="1511"/>
                  </a:cubicBezTo>
                  <a:cubicBezTo>
                    <a:pt x="636" y="1162"/>
                    <a:pt x="28" y="1223"/>
                    <a:pt x="0" y="624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A4A5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9" name="Freeform 664">
              <a:extLst>
                <a:ext uri="{FF2B5EF4-FFF2-40B4-BE49-F238E27FC236}">
                  <a16:creationId xmlns:a16="http://schemas.microsoft.com/office/drawing/2014/main" id="{9056BDC7-4A79-E346-85B6-6E934C57287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873387" y="1428080"/>
              <a:ext cx="96865" cy="54245"/>
            </a:xfrm>
            <a:custGeom>
              <a:avLst/>
              <a:gdLst>
                <a:gd name="T0" fmla="*/ 618 w 699"/>
                <a:gd name="T1" fmla="*/ 81 h 393"/>
                <a:gd name="T2" fmla="*/ 618 w 699"/>
                <a:gd name="T3" fmla="*/ 209 h 393"/>
                <a:gd name="T4" fmla="*/ 531 w 699"/>
                <a:gd name="T5" fmla="*/ 290 h 393"/>
                <a:gd name="T6" fmla="*/ 189 w 699"/>
                <a:gd name="T7" fmla="*/ 309 h 393"/>
                <a:gd name="T8" fmla="*/ 162 w 699"/>
                <a:gd name="T9" fmla="*/ 291 h 393"/>
                <a:gd name="T10" fmla="*/ 162 w 699"/>
                <a:gd name="T11" fmla="*/ 81 h 393"/>
                <a:gd name="T12" fmla="*/ 618 w 699"/>
                <a:gd name="T13" fmla="*/ 81 h 393"/>
                <a:gd name="T14" fmla="*/ 699 w 699"/>
                <a:gd name="T15" fmla="*/ 0 h 393"/>
                <a:gd name="T16" fmla="*/ 162 w 699"/>
                <a:gd name="T17" fmla="*/ 0 h 393"/>
                <a:gd name="T18" fmla="*/ 81 w 699"/>
                <a:gd name="T19" fmla="*/ 0 h 393"/>
                <a:gd name="T20" fmla="*/ 0 w 699"/>
                <a:gd name="T21" fmla="*/ 0 h 393"/>
                <a:gd name="T22" fmla="*/ 0 w 699"/>
                <a:gd name="T23" fmla="*/ 81 h 393"/>
                <a:gd name="T24" fmla="*/ 81 w 699"/>
                <a:gd name="T25" fmla="*/ 81 h 393"/>
                <a:gd name="T26" fmla="*/ 81 w 699"/>
                <a:gd name="T27" fmla="*/ 291 h 393"/>
                <a:gd name="T28" fmla="*/ 194 w 699"/>
                <a:gd name="T29" fmla="*/ 390 h 393"/>
                <a:gd name="T30" fmla="*/ 537 w 699"/>
                <a:gd name="T31" fmla="*/ 371 h 393"/>
                <a:gd name="T32" fmla="*/ 699 w 699"/>
                <a:gd name="T33" fmla="*/ 209 h 393"/>
                <a:gd name="T34" fmla="*/ 699 w 699"/>
                <a:gd name="T35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9" h="393">
                  <a:moveTo>
                    <a:pt x="618" y="81"/>
                  </a:moveTo>
                  <a:cubicBezTo>
                    <a:pt x="618" y="209"/>
                    <a:pt x="618" y="209"/>
                    <a:pt x="618" y="209"/>
                  </a:cubicBezTo>
                  <a:cubicBezTo>
                    <a:pt x="618" y="257"/>
                    <a:pt x="575" y="287"/>
                    <a:pt x="531" y="290"/>
                  </a:cubicBezTo>
                  <a:cubicBezTo>
                    <a:pt x="189" y="309"/>
                    <a:pt x="189" y="309"/>
                    <a:pt x="189" y="309"/>
                  </a:cubicBezTo>
                  <a:cubicBezTo>
                    <a:pt x="175" y="310"/>
                    <a:pt x="162" y="307"/>
                    <a:pt x="162" y="291"/>
                  </a:cubicBezTo>
                  <a:cubicBezTo>
                    <a:pt x="162" y="81"/>
                    <a:pt x="162" y="81"/>
                    <a:pt x="162" y="81"/>
                  </a:cubicBezTo>
                  <a:lnTo>
                    <a:pt x="618" y="81"/>
                  </a:lnTo>
                  <a:close/>
                  <a:moveTo>
                    <a:pt x="699" y="0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54"/>
                    <a:pt x="132" y="393"/>
                    <a:pt x="194" y="390"/>
                  </a:cubicBezTo>
                  <a:cubicBezTo>
                    <a:pt x="537" y="371"/>
                    <a:pt x="537" y="371"/>
                    <a:pt x="537" y="371"/>
                  </a:cubicBezTo>
                  <a:cubicBezTo>
                    <a:pt x="626" y="366"/>
                    <a:pt x="699" y="298"/>
                    <a:pt x="699" y="209"/>
                  </a:cubicBezTo>
                  <a:lnTo>
                    <a:pt x="699" y="0"/>
                  </a:lnTo>
                  <a:close/>
                </a:path>
              </a:pathLst>
            </a:custGeom>
            <a:solidFill>
              <a:srgbClr val="F15D2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0" name="Freeform 665">
              <a:extLst>
                <a:ext uri="{FF2B5EF4-FFF2-40B4-BE49-F238E27FC236}">
                  <a16:creationId xmlns:a16="http://schemas.microsoft.com/office/drawing/2014/main" id="{8CE20844-55C7-5B43-8C35-547E05F424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99769" y="1439704"/>
              <a:ext cx="38746" cy="30997"/>
            </a:xfrm>
            <a:custGeom>
              <a:avLst/>
              <a:gdLst>
                <a:gd name="T0" fmla="*/ 18 w 20"/>
                <a:gd name="T1" fmla="*/ 0 h 16"/>
                <a:gd name="T2" fmla="*/ 7 w 20"/>
                <a:gd name="T3" fmla="*/ 0 h 16"/>
                <a:gd name="T4" fmla="*/ 0 w 20"/>
                <a:gd name="T5" fmla="*/ 15 h 16"/>
                <a:gd name="T6" fmla="*/ 13 w 20"/>
                <a:gd name="T7" fmla="*/ 16 h 16"/>
                <a:gd name="T8" fmla="*/ 20 w 20"/>
                <a:gd name="T9" fmla="*/ 0 h 16"/>
                <a:gd name="T10" fmla="*/ 18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8" y="0"/>
                  </a:moveTo>
                  <a:lnTo>
                    <a:pt x="7" y="0"/>
                  </a:lnTo>
                  <a:lnTo>
                    <a:pt x="0" y="15"/>
                  </a:lnTo>
                  <a:lnTo>
                    <a:pt x="13" y="16"/>
                  </a:lnTo>
                  <a:lnTo>
                    <a:pt x="2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1" name="Freeform 666">
              <a:extLst>
                <a:ext uri="{FF2B5EF4-FFF2-40B4-BE49-F238E27FC236}">
                  <a16:creationId xmlns:a16="http://schemas.microsoft.com/office/drawing/2014/main" id="{F7B61B71-8C12-494E-AEA7-BEFC8D85D2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99769" y="1439704"/>
              <a:ext cx="38746" cy="30997"/>
            </a:xfrm>
            <a:custGeom>
              <a:avLst/>
              <a:gdLst>
                <a:gd name="T0" fmla="*/ 18 w 20"/>
                <a:gd name="T1" fmla="*/ 0 h 16"/>
                <a:gd name="T2" fmla="*/ 7 w 20"/>
                <a:gd name="T3" fmla="*/ 0 h 16"/>
                <a:gd name="T4" fmla="*/ 0 w 20"/>
                <a:gd name="T5" fmla="*/ 15 h 16"/>
                <a:gd name="T6" fmla="*/ 13 w 20"/>
                <a:gd name="T7" fmla="*/ 16 h 16"/>
                <a:gd name="T8" fmla="*/ 20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8" y="0"/>
                  </a:moveTo>
                  <a:lnTo>
                    <a:pt x="7" y="0"/>
                  </a:lnTo>
                  <a:lnTo>
                    <a:pt x="0" y="15"/>
                  </a:lnTo>
                  <a:lnTo>
                    <a:pt x="13" y="16"/>
                  </a:lnTo>
                  <a:lnTo>
                    <a:pt x="2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2" name="Freeform 667">
              <a:extLst>
                <a:ext uri="{FF2B5EF4-FFF2-40B4-BE49-F238E27FC236}">
                  <a16:creationId xmlns:a16="http://schemas.microsoft.com/office/drawing/2014/main" id="{2E9A4ED4-856A-234E-A200-AAD75C3207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10195" y="1439704"/>
              <a:ext cx="40684" cy="30997"/>
            </a:xfrm>
            <a:custGeom>
              <a:avLst/>
              <a:gdLst>
                <a:gd name="T0" fmla="*/ 21 w 21"/>
                <a:gd name="T1" fmla="*/ 0 h 16"/>
                <a:gd name="T2" fmla="*/ 7 w 21"/>
                <a:gd name="T3" fmla="*/ 0 h 16"/>
                <a:gd name="T4" fmla="*/ 0 w 21"/>
                <a:gd name="T5" fmla="*/ 16 h 16"/>
                <a:gd name="T6" fmla="*/ 3 w 21"/>
                <a:gd name="T7" fmla="*/ 16 h 16"/>
                <a:gd name="T8" fmla="*/ 14 w 21"/>
                <a:gd name="T9" fmla="*/ 15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7" y="0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14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5E6E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3" name="Freeform 668">
              <a:extLst>
                <a:ext uri="{FF2B5EF4-FFF2-40B4-BE49-F238E27FC236}">
                  <a16:creationId xmlns:a16="http://schemas.microsoft.com/office/drawing/2014/main" id="{511E9467-56D2-FE42-8C9C-E913DFEC2BD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916007" y="1439704"/>
              <a:ext cx="34871" cy="30997"/>
            </a:xfrm>
            <a:custGeom>
              <a:avLst/>
              <a:gdLst>
                <a:gd name="T0" fmla="*/ 18 w 18"/>
                <a:gd name="T1" fmla="*/ 0 h 16"/>
                <a:gd name="T2" fmla="*/ 16 w 18"/>
                <a:gd name="T3" fmla="*/ 0 h 16"/>
                <a:gd name="T4" fmla="*/ 4 w 18"/>
                <a:gd name="T5" fmla="*/ 0 h 16"/>
                <a:gd name="T6" fmla="*/ 18 w 18"/>
                <a:gd name="T7" fmla="*/ 0 h 16"/>
                <a:gd name="T8" fmla="*/ 11 w 18"/>
                <a:gd name="T9" fmla="*/ 15 h 16"/>
                <a:gd name="T10" fmla="*/ 0 w 18"/>
                <a:gd name="T11" fmla="*/ 16 h 16"/>
                <a:gd name="T12" fmla="*/ 11 w 18"/>
                <a:gd name="T13" fmla="*/ 15 h 16"/>
                <a:gd name="T14" fmla="*/ 11 w 18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lnTo>
                    <a:pt x="16" y="0"/>
                  </a:lnTo>
                  <a:lnTo>
                    <a:pt x="4" y="0"/>
                  </a:lnTo>
                  <a:lnTo>
                    <a:pt x="18" y="0"/>
                  </a:lnTo>
                  <a:close/>
                  <a:moveTo>
                    <a:pt x="11" y="15"/>
                  </a:moveTo>
                  <a:lnTo>
                    <a:pt x="0" y="16"/>
                  </a:lnTo>
                  <a:lnTo>
                    <a:pt x="11" y="15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9AB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4" name="Freeform 669">
              <a:extLst>
                <a:ext uri="{FF2B5EF4-FFF2-40B4-BE49-F238E27FC236}">
                  <a16:creationId xmlns:a16="http://schemas.microsoft.com/office/drawing/2014/main" id="{A1D56795-95D6-3B4F-B551-D7253B96DF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99769" y="1468763"/>
              <a:ext cx="25186" cy="1938"/>
            </a:xfrm>
            <a:custGeom>
              <a:avLst/>
              <a:gdLst>
                <a:gd name="T0" fmla="*/ 13 w 13"/>
                <a:gd name="T1" fmla="*/ 1 h 1"/>
                <a:gd name="T2" fmla="*/ 0 w 13"/>
                <a:gd name="T3" fmla="*/ 0 h 1"/>
                <a:gd name="T4" fmla="*/ 13 w 1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">
                  <a:moveTo>
                    <a:pt x="13" y="1"/>
                  </a:move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DE9C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5" name="Freeform 670">
              <a:extLst>
                <a:ext uri="{FF2B5EF4-FFF2-40B4-BE49-F238E27FC236}">
                  <a16:creationId xmlns:a16="http://schemas.microsoft.com/office/drawing/2014/main" id="{56C2F10F-2C1B-DD43-9B64-61EF2D6F035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916007" y="1439704"/>
              <a:ext cx="44559" cy="29060"/>
            </a:xfrm>
            <a:custGeom>
              <a:avLst/>
              <a:gdLst>
                <a:gd name="T0" fmla="*/ 309 w 309"/>
                <a:gd name="T1" fmla="*/ 0 h 209"/>
                <a:gd name="T2" fmla="*/ 0 w 309"/>
                <a:gd name="T3" fmla="*/ 0 h 209"/>
                <a:gd name="T4" fmla="*/ 309 w 309"/>
                <a:gd name="T5" fmla="*/ 0 h 209"/>
                <a:gd name="T6" fmla="*/ 309 w 309"/>
                <a:gd name="T7" fmla="*/ 128 h 209"/>
                <a:gd name="T8" fmla="*/ 309 w 309"/>
                <a:gd name="T9" fmla="*/ 0 h 209"/>
                <a:gd name="T10" fmla="*/ 309 w 309"/>
                <a:gd name="T11" fmla="*/ 130 h 209"/>
                <a:gd name="T12" fmla="*/ 222 w 309"/>
                <a:gd name="T13" fmla="*/ 209 h 209"/>
                <a:gd name="T14" fmla="*/ 309 w 309"/>
                <a:gd name="T15" fmla="*/ 13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" h="209">
                  <a:moveTo>
                    <a:pt x="30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09" y="128"/>
                    <a:pt x="309" y="128"/>
                    <a:pt x="309" y="128"/>
                  </a:cubicBezTo>
                  <a:lnTo>
                    <a:pt x="309" y="0"/>
                  </a:lnTo>
                  <a:close/>
                  <a:moveTo>
                    <a:pt x="309" y="130"/>
                  </a:moveTo>
                  <a:cubicBezTo>
                    <a:pt x="307" y="177"/>
                    <a:pt x="266" y="206"/>
                    <a:pt x="222" y="209"/>
                  </a:cubicBezTo>
                  <a:cubicBezTo>
                    <a:pt x="266" y="206"/>
                    <a:pt x="307" y="177"/>
                    <a:pt x="309" y="130"/>
                  </a:cubicBezTo>
                </a:path>
              </a:pathLst>
            </a:custGeom>
            <a:solidFill>
              <a:srgbClr val="F9AB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6" name="Oval 671">
              <a:extLst>
                <a:ext uri="{FF2B5EF4-FFF2-40B4-BE49-F238E27FC236}">
                  <a16:creationId xmlns:a16="http://schemas.microsoft.com/office/drawing/2014/main" id="{2158225E-F534-C549-9A46-513A8DF376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61763" y="1705114"/>
              <a:ext cx="23248" cy="23248"/>
            </a:xfrm>
            <a:prstGeom prst="ellipse">
              <a:avLst/>
            </a:prstGeom>
            <a:solidFill>
              <a:srgbClr val="7579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7" name="Freeform 672">
              <a:extLst>
                <a:ext uri="{FF2B5EF4-FFF2-40B4-BE49-F238E27FC236}">
                  <a16:creationId xmlns:a16="http://schemas.microsoft.com/office/drawing/2014/main" id="{C2D935B7-0D49-154D-B2F7-52F113F4C9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1763" y="1705114"/>
              <a:ext cx="11624" cy="23248"/>
            </a:xfrm>
            <a:custGeom>
              <a:avLst/>
              <a:gdLst>
                <a:gd name="T0" fmla="*/ 85 w 85"/>
                <a:gd name="T1" fmla="*/ 169 h 169"/>
                <a:gd name="T2" fmla="*/ 0 w 85"/>
                <a:gd name="T3" fmla="*/ 85 h 169"/>
                <a:gd name="T4" fmla="*/ 85 w 85"/>
                <a:gd name="T5" fmla="*/ 0 h 169"/>
                <a:gd name="T6" fmla="*/ 85 w 85"/>
                <a:gd name="T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69">
                  <a:moveTo>
                    <a:pt x="85" y="169"/>
                  </a:moveTo>
                  <a:cubicBezTo>
                    <a:pt x="38" y="169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lnTo>
                    <a:pt x="85" y="169"/>
                  </a:lnTo>
                  <a:close/>
                </a:path>
              </a:pathLst>
            </a:custGeom>
            <a:solidFill>
              <a:srgbClr val="363D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8" name="Oval 673">
              <a:extLst>
                <a:ext uri="{FF2B5EF4-FFF2-40B4-BE49-F238E27FC236}">
                  <a16:creationId xmlns:a16="http://schemas.microsoft.com/office/drawing/2014/main" id="{27776EE7-24F6-4049-9AD6-7385D5FC13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97831" y="1654744"/>
              <a:ext cx="25186" cy="23248"/>
            </a:xfrm>
            <a:prstGeom prst="ellipse">
              <a:avLst/>
            </a:prstGeom>
            <a:solidFill>
              <a:srgbClr val="363D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9" name="Oval 674">
              <a:extLst>
                <a:ext uri="{FF2B5EF4-FFF2-40B4-BE49-F238E27FC236}">
                  <a16:creationId xmlns:a16="http://schemas.microsoft.com/office/drawing/2014/main" id="{947E26A7-E5BC-3E42-A593-9CD615617B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88885" y="1699303"/>
              <a:ext cx="23248" cy="23248"/>
            </a:xfrm>
            <a:prstGeom prst="ellipse">
              <a:avLst/>
            </a:prstGeom>
            <a:solidFill>
              <a:srgbClr val="7579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0" name="Oval 675">
              <a:extLst>
                <a:ext uri="{FF2B5EF4-FFF2-40B4-BE49-F238E27FC236}">
                  <a16:creationId xmlns:a16="http://schemas.microsoft.com/office/drawing/2014/main" id="{2D0B68AF-D4A1-264D-9674-C5715DACCD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12133" y="1679930"/>
              <a:ext cx="23248" cy="23248"/>
            </a:xfrm>
            <a:prstGeom prst="ellipse">
              <a:avLst/>
            </a:prstGeom>
            <a:solidFill>
              <a:srgbClr val="7579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1" name="Oval 676">
              <a:extLst>
                <a:ext uri="{FF2B5EF4-FFF2-40B4-BE49-F238E27FC236}">
                  <a16:creationId xmlns:a16="http://schemas.microsoft.com/office/drawing/2014/main" id="{56D12BAF-741C-864E-BC8A-DE90859987C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32703" y="1699303"/>
              <a:ext cx="23248" cy="23248"/>
            </a:xfrm>
            <a:prstGeom prst="ellipse">
              <a:avLst/>
            </a:prstGeom>
            <a:solidFill>
              <a:srgbClr val="363D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2" name="Oval 677">
              <a:extLst>
                <a:ext uri="{FF2B5EF4-FFF2-40B4-BE49-F238E27FC236}">
                  <a16:creationId xmlns:a16="http://schemas.microsoft.com/office/drawing/2014/main" id="{13A214A8-56A4-5C4C-BE3C-5260DBB0F6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09455" y="1679930"/>
              <a:ext cx="23248" cy="23248"/>
            </a:xfrm>
            <a:prstGeom prst="ellipse">
              <a:avLst/>
            </a:prstGeom>
            <a:solidFill>
              <a:srgbClr val="363D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3" name="Oval 678">
              <a:extLst>
                <a:ext uri="{FF2B5EF4-FFF2-40B4-BE49-F238E27FC236}">
                  <a16:creationId xmlns:a16="http://schemas.microsoft.com/office/drawing/2014/main" id="{18647198-D26C-A644-AAE8-9ECA7F4D34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23757" y="1654744"/>
              <a:ext cx="23248" cy="23248"/>
            </a:xfrm>
            <a:prstGeom prst="ellipse">
              <a:avLst/>
            </a:prstGeom>
            <a:solidFill>
              <a:srgbClr val="7579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4" name="Freeform 679">
              <a:extLst>
                <a:ext uri="{FF2B5EF4-FFF2-40B4-BE49-F238E27FC236}">
                  <a16:creationId xmlns:a16="http://schemas.microsoft.com/office/drawing/2014/main" id="{32F7AFAD-D9DA-1B4A-955D-5D9AB0F7157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776522" y="1428080"/>
              <a:ext cx="193730" cy="54245"/>
            </a:xfrm>
            <a:custGeom>
              <a:avLst/>
              <a:gdLst>
                <a:gd name="T0" fmla="*/ 1317 w 1398"/>
                <a:gd name="T1" fmla="*/ 209 h 393"/>
                <a:gd name="T2" fmla="*/ 1230 w 1398"/>
                <a:gd name="T3" fmla="*/ 290 h 393"/>
                <a:gd name="T4" fmla="*/ 888 w 1398"/>
                <a:gd name="T5" fmla="*/ 309 h 393"/>
                <a:gd name="T6" fmla="*/ 861 w 1398"/>
                <a:gd name="T7" fmla="*/ 291 h 393"/>
                <a:gd name="T8" fmla="*/ 861 w 1398"/>
                <a:gd name="T9" fmla="*/ 81 h 393"/>
                <a:gd name="T10" fmla="*/ 1317 w 1398"/>
                <a:gd name="T11" fmla="*/ 81 h 393"/>
                <a:gd name="T12" fmla="*/ 1317 w 1398"/>
                <a:gd name="T13" fmla="*/ 209 h 393"/>
                <a:gd name="T14" fmla="*/ 537 w 1398"/>
                <a:gd name="T15" fmla="*/ 291 h 393"/>
                <a:gd name="T16" fmla="*/ 510 w 1398"/>
                <a:gd name="T17" fmla="*/ 309 h 393"/>
                <a:gd name="T18" fmla="*/ 168 w 1398"/>
                <a:gd name="T19" fmla="*/ 290 h 393"/>
                <a:gd name="T20" fmla="*/ 81 w 1398"/>
                <a:gd name="T21" fmla="*/ 209 h 393"/>
                <a:gd name="T22" fmla="*/ 81 w 1398"/>
                <a:gd name="T23" fmla="*/ 81 h 393"/>
                <a:gd name="T24" fmla="*/ 537 w 1398"/>
                <a:gd name="T25" fmla="*/ 81 h 393"/>
                <a:gd name="T26" fmla="*/ 537 w 1398"/>
                <a:gd name="T27" fmla="*/ 291 h 393"/>
                <a:gd name="T28" fmla="*/ 861 w 1398"/>
                <a:gd name="T29" fmla="*/ 0 h 393"/>
                <a:gd name="T30" fmla="*/ 780 w 1398"/>
                <a:gd name="T31" fmla="*/ 0 h 393"/>
                <a:gd name="T32" fmla="*/ 618 w 1398"/>
                <a:gd name="T33" fmla="*/ 0 h 393"/>
                <a:gd name="T34" fmla="*/ 537 w 1398"/>
                <a:gd name="T35" fmla="*/ 0 h 393"/>
                <a:gd name="T36" fmla="*/ 0 w 1398"/>
                <a:gd name="T37" fmla="*/ 0 h 393"/>
                <a:gd name="T38" fmla="*/ 0 w 1398"/>
                <a:gd name="T39" fmla="*/ 209 h 393"/>
                <a:gd name="T40" fmla="*/ 162 w 1398"/>
                <a:gd name="T41" fmla="*/ 371 h 393"/>
                <a:gd name="T42" fmla="*/ 505 w 1398"/>
                <a:gd name="T43" fmla="*/ 390 h 393"/>
                <a:gd name="T44" fmla="*/ 618 w 1398"/>
                <a:gd name="T45" fmla="*/ 291 h 393"/>
                <a:gd name="T46" fmla="*/ 618 w 1398"/>
                <a:gd name="T47" fmla="*/ 81 h 393"/>
                <a:gd name="T48" fmla="*/ 780 w 1398"/>
                <a:gd name="T49" fmla="*/ 81 h 393"/>
                <a:gd name="T50" fmla="*/ 780 w 1398"/>
                <a:gd name="T51" fmla="*/ 291 h 393"/>
                <a:gd name="T52" fmla="*/ 893 w 1398"/>
                <a:gd name="T53" fmla="*/ 390 h 393"/>
                <a:gd name="T54" fmla="*/ 1236 w 1398"/>
                <a:gd name="T55" fmla="*/ 371 h 393"/>
                <a:gd name="T56" fmla="*/ 1398 w 1398"/>
                <a:gd name="T57" fmla="*/ 209 h 393"/>
                <a:gd name="T58" fmla="*/ 1398 w 1398"/>
                <a:gd name="T59" fmla="*/ 0 h 393"/>
                <a:gd name="T60" fmla="*/ 861 w 1398"/>
                <a:gd name="T6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8" h="393">
                  <a:moveTo>
                    <a:pt x="1317" y="209"/>
                  </a:moveTo>
                  <a:cubicBezTo>
                    <a:pt x="1317" y="257"/>
                    <a:pt x="1274" y="287"/>
                    <a:pt x="1230" y="290"/>
                  </a:cubicBezTo>
                  <a:cubicBezTo>
                    <a:pt x="888" y="309"/>
                    <a:pt x="888" y="309"/>
                    <a:pt x="888" y="309"/>
                  </a:cubicBezTo>
                  <a:cubicBezTo>
                    <a:pt x="874" y="310"/>
                    <a:pt x="861" y="307"/>
                    <a:pt x="861" y="291"/>
                  </a:cubicBezTo>
                  <a:cubicBezTo>
                    <a:pt x="861" y="81"/>
                    <a:pt x="861" y="81"/>
                    <a:pt x="861" y="81"/>
                  </a:cubicBezTo>
                  <a:cubicBezTo>
                    <a:pt x="1317" y="81"/>
                    <a:pt x="1317" y="81"/>
                    <a:pt x="1317" y="81"/>
                  </a:cubicBezTo>
                  <a:lnTo>
                    <a:pt x="1317" y="209"/>
                  </a:lnTo>
                  <a:close/>
                  <a:moveTo>
                    <a:pt x="537" y="291"/>
                  </a:moveTo>
                  <a:cubicBezTo>
                    <a:pt x="537" y="307"/>
                    <a:pt x="524" y="310"/>
                    <a:pt x="510" y="309"/>
                  </a:cubicBezTo>
                  <a:cubicBezTo>
                    <a:pt x="168" y="290"/>
                    <a:pt x="168" y="290"/>
                    <a:pt x="168" y="290"/>
                  </a:cubicBezTo>
                  <a:cubicBezTo>
                    <a:pt x="123" y="287"/>
                    <a:pt x="81" y="257"/>
                    <a:pt x="81" y="209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537" y="81"/>
                    <a:pt x="537" y="81"/>
                    <a:pt x="537" y="81"/>
                  </a:cubicBezTo>
                  <a:lnTo>
                    <a:pt x="537" y="291"/>
                  </a:lnTo>
                  <a:close/>
                  <a:moveTo>
                    <a:pt x="861" y="0"/>
                  </a:moveTo>
                  <a:cubicBezTo>
                    <a:pt x="780" y="0"/>
                    <a:pt x="780" y="0"/>
                    <a:pt x="780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98"/>
                    <a:pt x="73" y="366"/>
                    <a:pt x="162" y="371"/>
                  </a:cubicBezTo>
                  <a:cubicBezTo>
                    <a:pt x="505" y="390"/>
                    <a:pt x="505" y="390"/>
                    <a:pt x="505" y="390"/>
                  </a:cubicBezTo>
                  <a:cubicBezTo>
                    <a:pt x="567" y="393"/>
                    <a:pt x="618" y="354"/>
                    <a:pt x="618" y="291"/>
                  </a:cubicBezTo>
                  <a:cubicBezTo>
                    <a:pt x="618" y="81"/>
                    <a:pt x="618" y="81"/>
                    <a:pt x="618" y="81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291"/>
                    <a:pt x="780" y="291"/>
                    <a:pt x="780" y="291"/>
                  </a:cubicBezTo>
                  <a:cubicBezTo>
                    <a:pt x="780" y="354"/>
                    <a:pt x="831" y="393"/>
                    <a:pt x="893" y="390"/>
                  </a:cubicBezTo>
                  <a:cubicBezTo>
                    <a:pt x="1236" y="371"/>
                    <a:pt x="1236" y="371"/>
                    <a:pt x="1236" y="371"/>
                  </a:cubicBezTo>
                  <a:cubicBezTo>
                    <a:pt x="1325" y="366"/>
                    <a:pt x="1398" y="298"/>
                    <a:pt x="1398" y="209"/>
                  </a:cubicBezTo>
                  <a:cubicBezTo>
                    <a:pt x="1398" y="0"/>
                    <a:pt x="1398" y="0"/>
                    <a:pt x="1398" y="0"/>
                  </a:cubicBezTo>
                  <a:lnTo>
                    <a:pt x="861" y="0"/>
                  </a:lnTo>
                  <a:close/>
                </a:path>
              </a:pathLst>
            </a:custGeom>
            <a:solidFill>
              <a:srgbClr val="363D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5" name="Freeform 680">
              <a:extLst>
                <a:ext uri="{FF2B5EF4-FFF2-40B4-BE49-F238E27FC236}">
                  <a16:creationId xmlns:a16="http://schemas.microsoft.com/office/drawing/2014/main" id="{D9B6EF33-32D1-5B40-A777-4D8DC863D71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873387" y="1428080"/>
              <a:ext cx="96865" cy="54245"/>
            </a:xfrm>
            <a:custGeom>
              <a:avLst/>
              <a:gdLst>
                <a:gd name="T0" fmla="*/ 625 w 706"/>
                <a:gd name="T1" fmla="*/ 209 h 393"/>
                <a:gd name="T2" fmla="*/ 538 w 706"/>
                <a:gd name="T3" fmla="*/ 290 h 393"/>
                <a:gd name="T4" fmla="*/ 196 w 706"/>
                <a:gd name="T5" fmla="*/ 309 h 393"/>
                <a:gd name="T6" fmla="*/ 169 w 706"/>
                <a:gd name="T7" fmla="*/ 291 h 393"/>
                <a:gd name="T8" fmla="*/ 169 w 706"/>
                <a:gd name="T9" fmla="*/ 81 h 393"/>
                <a:gd name="T10" fmla="*/ 625 w 706"/>
                <a:gd name="T11" fmla="*/ 81 h 393"/>
                <a:gd name="T12" fmla="*/ 625 w 706"/>
                <a:gd name="T13" fmla="*/ 209 h 393"/>
                <a:gd name="T14" fmla="*/ 0 w 706"/>
                <a:gd name="T15" fmla="*/ 81 h 393"/>
                <a:gd name="T16" fmla="*/ 88 w 706"/>
                <a:gd name="T17" fmla="*/ 81 h 393"/>
                <a:gd name="T18" fmla="*/ 88 w 706"/>
                <a:gd name="T19" fmla="*/ 291 h 393"/>
                <a:gd name="T20" fmla="*/ 201 w 706"/>
                <a:gd name="T21" fmla="*/ 390 h 393"/>
                <a:gd name="T22" fmla="*/ 544 w 706"/>
                <a:gd name="T23" fmla="*/ 371 h 393"/>
                <a:gd name="T24" fmla="*/ 706 w 706"/>
                <a:gd name="T25" fmla="*/ 209 h 393"/>
                <a:gd name="T26" fmla="*/ 706 w 706"/>
                <a:gd name="T27" fmla="*/ 0 h 393"/>
                <a:gd name="T28" fmla="*/ 169 w 706"/>
                <a:gd name="T29" fmla="*/ 0 h 393"/>
                <a:gd name="T30" fmla="*/ 88 w 706"/>
                <a:gd name="T31" fmla="*/ 0 h 393"/>
                <a:gd name="T32" fmla="*/ 0 w 706"/>
                <a:gd name="T33" fmla="*/ 0 h 393"/>
                <a:gd name="T34" fmla="*/ 0 w 706"/>
                <a:gd name="T35" fmla="*/ 8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6" h="393">
                  <a:moveTo>
                    <a:pt x="625" y="209"/>
                  </a:moveTo>
                  <a:cubicBezTo>
                    <a:pt x="625" y="257"/>
                    <a:pt x="582" y="287"/>
                    <a:pt x="538" y="290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182" y="310"/>
                    <a:pt x="169" y="307"/>
                    <a:pt x="169" y="291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625" y="81"/>
                    <a:pt x="625" y="81"/>
                    <a:pt x="625" y="81"/>
                  </a:cubicBezTo>
                  <a:lnTo>
                    <a:pt x="625" y="209"/>
                  </a:lnTo>
                  <a:close/>
                  <a:moveTo>
                    <a:pt x="0" y="81"/>
                  </a:moveTo>
                  <a:cubicBezTo>
                    <a:pt x="88" y="81"/>
                    <a:pt x="88" y="81"/>
                    <a:pt x="88" y="81"/>
                  </a:cubicBezTo>
                  <a:cubicBezTo>
                    <a:pt x="88" y="291"/>
                    <a:pt x="88" y="291"/>
                    <a:pt x="88" y="291"/>
                  </a:cubicBezTo>
                  <a:cubicBezTo>
                    <a:pt x="88" y="354"/>
                    <a:pt x="139" y="393"/>
                    <a:pt x="201" y="390"/>
                  </a:cubicBezTo>
                  <a:cubicBezTo>
                    <a:pt x="544" y="371"/>
                    <a:pt x="544" y="371"/>
                    <a:pt x="544" y="371"/>
                  </a:cubicBezTo>
                  <a:cubicBezTo>
                    <a:pt x="633" y="366"/>
                    <a:pt x="706" y="298"/>
                    <a:pt x="706" y="209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7579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33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4" y="1972235"/>
            <a:ext cx="10972801" cy="4199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0" indent="0">
              <a:buClr>
                <a:schemeClr val="bg2">
                  <a:lumMod val="90000"/>
                </a:schemeClr>
              </a:buClr>
              <a:buSzPct val="80000"/>
              <a:buNone/>
              <a:defRPr b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0" indent="0">
              <a:buClr>
                <a:schemeClr val="bg2">
                  <a:lumMod val="90000"/>
                </a:schemeClr>
              </a:buClr>
              <a:buSzPct val="80000"/>
              <a:buNone/>
              <a:defRPr b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302668" indent="-226473">
              <a:buClr>
                <a:schemeClr val="bg2">
                  <a:lumMod val="90000"/>
                </a:schemeClr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685766" indent="-228589">
              <a:buClr>
                <a:schemeClr val="bg2">
                  <a:lumMod val="90000"/>
                </a:schemeClr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36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D0521FB-4B05-8F48-A3F9-BD53F2B1E5A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0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35860" y="2815628"/>
            <a:ext cx="10920280" cy="1226746"/>
          </a:xfrm>
        </p:spPr>
        <p:txBody>
          <a:bodyPr wrap="square" anchor="ctr" anchorCtr="0">
            <a:spAutoFit/>
          </a:bodyPr>
          <a:lstStyle>
            <a:lvl1pPr algn="l">
              <a:defRPr sz="5333" b="0" i="0" baseline="0">
                <a:solidFill>
                  <a:srgbClr val="1E2124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/>
              <a:t>&lt;Section Name Here&gt;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35863" y="4180426"/>
            <a:ext cx="10920276" cy="670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84924" indent="0">
              <a:buNone/>
              <a:defRPr/>
            </a:lvl2pPr>
            <a:lvl3pPr marL="759265" indent="0">
              <a:buNone/>
              <a:defRPr/>
            </a:lvl3pPr>
            <a:lvl4pPr marL="1139954" indent="0">
              <a:buNone/>
              <a:defRPr/>
            </a:lvl4pPr>
            <a:lvl5pPr marL="1520647" indent="0">
              <a:buNone/>
              <a:defRPr/>
            </a:lvl5pPr>
          </a:lstStyle>
          <a:p>
            <a:pPr lvl="0"/>
            <a:r>
              <a:rPr lang="en-US"/>
              <a:t>&lt;sub head here&gt;</a:t>
            </a:r>
          </a:p>
        </p:txBody>
      </p:sp>
    </p:spTree>
    <p:extLst>
      <p:ext uri="{BB962C8B-B14F-4D97-AF65-F5344CB8AC3E}">
        <p14:creationId xmlns:p14="http://schemas.microsoft.com/office/powerpoint/2010/main" val="275038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760" y="1231900"/>
            <a:ext cx="5340155" cy="4937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bg1">
                  <a:lumMod val="85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bg1">
                  <a:lumMod val="85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bg1">
                  <a:lumMod val="85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bg1">
                  <a:lumMod val="85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bg1">
                  <a:lumMod val="85000"/>
                </a:schemeClr>
              </a:buClr>
              <a:buSzPct val="80000"/>
              <a:defRPr lang="en-US" dirty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6242090" y="1231900"/>
            <a:ext cx="5340153" cy="4937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bg1">
                  <a:lumMod val="85000"/>
                </a:schemeClr>
              </a:buClr>
              <a:buSzPct val="80000"/>
              <a:defRPr lang="en-US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bg1">
                  <a:lumMod val="85000"/>
                </a:schemeClr>
              </a:buClr>
              <a:buSzPct val="80000"/>
              <a:defRPr lang="en-US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bg1">
                  <a:lumMod val="85000"/>
                </a:schemeClr>
              </a:buClr>
              <a:buSzPct val="80000"/>
              <a:defRPr lang="en-US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bg1">
                  <a:lumMod val="85000"/>
                </a:schemeClr>
              </a:buClr>
              <a:buSzPct val="80000"/>
              <a:defRPr lang="en-US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bg1">
                  <a:lumMod val="85000"/>
                </a:schemeClr>
              </a:buClr>
              <a:buSzPct val="80000"/>
              <a:defRPr lang="en-US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43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09760" y="1643066"/>
            <a:ext cx="5340155" cy="45291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bg2">
                  <a:lumMod val="90000"/>
                </a:schemeClr>
              </a:buClr>
              <a:buSzPct val="80000"/>
              <a:defRPr lang="en-US" dirty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6242090" y="1643066"/>
            <a:ext cx="5340153" cy="45291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bg2">
                  <a:lumMod val="90000"/>
                </a:schemeClr>
              </a:buClr>
              <a:buSzPct val="80000"/>
              <a:defRPr lang="en-US" smtClean="0">
                <a:solidFill>
                  <a:srgbClr val="1E2124"/>
                </a:solidFill>
              </a:defRPr>
            </a:lvl1pPr>
            <a:lvl2pPr>
              <a:buClr>
                <a:schemeClr val="bg2">
                  <a:lumMod val="90000"/>
                </a:schemeClr>
              </a:buClr>
              <a:buSzPct val="80000"/>
              <a:defRPr lang="en-US" smtClean="0">
                <a:solidFill>
                  <a:srgbClr val="1E2124"/>
                </a:solidFill>
              </a:defRPr>
            </a:lvl2pPr>
            <a:lvl3pPr>
              <a:buClr>
                <a:schemeClr val="bg2">
                  <a:lumMod val="90000"/>
                </a:schemeClr>
              </a:buClr>
              <a:buSzPct val="80000"/>
              <a:defRPr lang="en-US" smtClean="0">
                <a:solidFill>
                  <a:srgbClr val="1E2124"/>
                </a:solidFill>
              </a:defRPr>
            </a:lvl3pPr>
            <a:lvl4pPr>
              <a:buClr>
                <a:schemeClr val="bg2">
                  <a:lumMod val="90000"/>
                </a:schemeClr>
              </a:buClr>
              <a:buSzPct val="80000"/>
              <a:defRPr lang="en-US" smtClean="0">
                <a:solidFill>
                  <a:srgbClr val="1E2124"/>
                </a:solidFill>
              </a:defRPr>
            </a:lvl4pPr>
            <a:lvl5pPr>
              <a:buClr>
                <a:schemeClr val="bg2">
                  <a:lumMod val="90000"/>
                </a:schemeClr>
              </a:buClr>
              <a:buSzPct val="80000"/>
              <a:defRPr lang="en-US">
                <a:solidFill>
                  <a:srgbClr val="1E212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599" y="1092202"/>
            <a:ext cx="5340096" cy="4103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42307" y="1092202"/>
            <a:ext cx="5340096" cy="4103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75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9AF0F-B8FE-F205-BC9F-714CFD13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DEF-4AAC-C740-A501-95F3BA0DA49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33671-7B4E-BAB9-B32C-1873A10B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FAAE4-36BC-6229-1F31-ED73CD3D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F919-D18D-8846-A0CB-43841F47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606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42090" y="1231902"/>
            <a:ext cx="5340153" cy="4940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bg2">
                  <a:lumMod val="90000"/>
                </a:schemeClr>
              </a:buClr>
              <a:buSzPct val="80000"/>
              <a:defRPr lang="en-US" dirty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092200"/>
            <a:ext cx="5340096" cy="4876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107" indent="0">
              <a:buNone/>
              <a:defRPr sz="2700" b="1"/>
            </a:lvl2pPr>
            <a:lvl3pPr marL="1218216" indent="0">
              <a:buNone/>
              <a:defRPr sz="2400" b="1"/>
            </a:lvl3pPr>
            <a:lvl4pPr marL="1827325" indent="0">
              <a:buNone/>
              <a:defRPr sz="2100" b="1"/>
            </a:lvl4pPr>
            <a:lvl5pPr marL="2436430" indent="0">
              <a:buNone/>
              <a:defRPr sz="2100" b="1"/>
            </a:lvl5pPr>
            <a:lvl6pPr marL="3045531" indent="0">
              <a:buNone/>
              <a:defRPr sz="2100" b="1"/>
            </a:lvl6pPr>
            <a:lvl7pPr marL="3654647" indent="0">
              <a:buNone/>
              <a:defRPr sz="2100" b="1"/>
            </a:lvl7pPr>
            <a:lvl8pPr marL="4263749" indent="0">
              <a:buNone/>
              <a:defRPr sz="2100" b="1"/>
            </a:lvl8pPr>
            <a:lvl9pPr marL="4872853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09599" y="1722990"/>
            <a:ext cx="5340096" cy="44492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bg2">
                  <a:lumMod val="90000"/>
                </a:schemeClr>
              </a:buClr>
              <a:buSzPct val="80000"/>
              <a:defRPr lang="en-US" dirty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970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42090" y="1231902"/>
            <a:ext cx="5340153" cy="4940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bg2">
                  <a:lumMod val="90000"/>
                </a:schemeClr>
              </a:buClr>
              <a:buSzPct val="80000"/>
              <a:defRPr lang="en-US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bg2">
                  <a:lumMod val="90000"/>
                </a:schemeClr>
              </a:buClr>
              <a:buSzPct val="80000"/>
              <a:defRPr lang="en-US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bg2">
                  <a:lumMod val="90000"/>
                </a:schemeClr>
              </a:buClr>
              <a:buSzPct val="80000"/>
              <a:defRPr lang="en-US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bg2">
                  <a:lumMod val="90000"/>
                </a:schemeClr>
              </a:buClr>
              <a:buSzPct val="80000"/>
              <a:defRPr lang="en-US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bg2">
                  <a:lumMod val="90000"/>
                </a:schemeClr>
              </a:buClr>
              <a:buSzPct val="80000"/>
              <a:defRPr lang="en-US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092200"/>
            <a:ext cx="5340096" cy="4876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107" indent="0">
              <a:buNone/>
              <a:defRPr sz="2700" b="1"/>
            </a:lvl2pPr>
            <a:lvl3pPr marL="1218216" indent="0">
              <a:buNone/>
              <a:defRPr sz="2400" b="1"/>
            </a:lvl3pPr>
            <a:lvl4pPr marL="1827325" indent="0">
              <a:buNone/>
              <a:defRPr sz="2100" b="1"/>
            </a:lvl4pPr>
            <a:lvl5pPr marL="2436430" indent="0">
              <a:buNone/>
              <a:defRPr sz="2100" b="1"/>
            </a:lvl5pPr>
            <a:lvl6pPr marL="3045531" indent="0">
              <a:buNone/>
              <a:defRPr sz="2100" b="1"/>
            </a:lvl6pPr>
            <a:lvl7pPr marL="3654647" indent="0">
              <a:buNone/>
              <a:defRPr sz="2100" b="1"/>
            </a:lvl7pPr>
            <a:lvl8pPr marL="4263749" indent="0">
              <a:buNone/>
              <a:defRPr sz="2100" b="1"/>
            </a:lvl8pPr>
            <a:lvl9pPr marL="4872853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609599" y="1722990"/>
            <a:ext cx="5340096" cy="44492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bg2">
                  <a:lumMod val="90000"/>
                </a:schemeClr>
              </a:buClr>
              <a:buSzPct val="80000"/>
              <a:defRPr lang="en-US" dirty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745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242090" y="1219200"/>
            <a:ext cx="5340153" cy="4953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bg2">
                  <a:lumMod val="90000"/>
                </a:schemeClr>
              </a:buClr>
              <a:buSzPct val="80000"/>
              <a:defRPr lang="en-US" dirty="0" smtClean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bg2">
                  <a:lumMod val="90000"/>
                </a:schemeClr>
              </a:buClr>
              <a:buSzPct val="80000"/>
              <a:defRPr lang="en-US" dirty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5684520"/>
            <a:ext cx="5340096" cy="4876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7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107" indent="0">
              <a:buNone/>
              <a:defRPr sz="2700" b="1"/>
            </a:lvl2pPr>
            <a:lvl3pPr marL="1218216" indent="0">
              <a:buNone/>
              <a:defRPr sz="2400" b="1"/>
            </a:lvl3pPr>
            <a:lvl4pPr marL="1827325" indent="0">
              <a:buNone/>
              <a:defRPr sz="2100" b="1"/>
            </a:lvl4pPr>
            <a:lvl5pPr marL="2436430" indent="0">
              <a:buNone/>
              <a:defRPr sz="2100" b="1"/>
            </a:lvl5pPr>
            <a:lvl6pPr marL="3045531" indent="0">
              <a:buNone/>
              <a:defRPr sz="2100" b="1"/>
            </a:lvl6pPr>
            <a:lvl7pPr marL="3654647" indent="0">
              <a:buNone/>
              <a:defRPr sz="2100" b="1"/>
            </a:lvl7pPr>
            <a:lvl8pPr marL="4263749" indent="0">
              <a:buNone/>
              <a:defRPr sz="2100" b="1"/>
            </a:lvl8pPr>
            <a:lvl9pPr marL="4872853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09600" y="1231903"/>
            <a:ext cx="5340096" cy="43232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1218216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812809" y="1475324"/>
            <a:ext cx="4933951" cy="3804827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90000"/>
                </a:schemeClr>
              </a:buClr>
              <a:buSzPct val="80000"/>
              <a:defRPr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7512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092200"/>
            <a:ext cx="10972801" cy="4876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107" indent="0">
              <a:buNone/>
              <a:defRPr sz="2700" b="1"/>
            </a:lvl2pPr>
            <a:lvl3pPr marL="1218216" indent="0">
              <a:buNone/>
              <a:defRPr sz="2400" b="1"/>
            </a:lvl3pPr>
            <a:lvl4pPr marL="1827325" indent="0">
              <a:buNone/>
              <a:defRPr sz="2100" b="1"/>
            </a:lvl4pPr>
            <a:lvl5pPr marL="2436430" indent="0">
              <a:buNone/>
              <a:defRPr sz="2100" b="1"/>
            </a:lvl5pPr>
            <a:lvl6pPr marL="3045531" indent="0">
              <a:buNone/>
              <a:defRPr sz="2100" b="1"/>
            </a:lvl6pPr>
            <a:lvl7pPr marL="3654647" indent="0">
              <a:buNone/>
              <a:defRPr sz="2100" b="1"/>
            </a:lvl7pPr>
            <a:lvl8pPr marL="4263749" indent="0">
              <a:buNone/>
              <a:defRPr sz="2100" b="1"/>
            </a:lvl8pPr>
            <a:lvl9pPr marL="4872853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609604" y="1722990"/>
            <a:ext cx="10972801" cy="44492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bg2">
                  <a:lumMod val="90000"/>
                </a:schemeClr>
              </a:buClr>
              <a:buSzPct val="80000"/>
              <a:defRPr lang="en-US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7686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184461"/>
            <a:ext cx="10972801" cy="10835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570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3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427" y="2755924"/>
            <a:ext cx="11457148" cy="1226746"/>
          </a:xfrm>
        </p:spPr>
        <p:txBody>
          <a:bodyPr wrap="square" anchor="ctr" anchorCtr="0">
            <a:spAutoFit/>
          </a:bodyPr>
          <a:lstStyle>
            <a:lvl1pPr algn="l">
              <a:defRPr sz="5333">
                <a:solidFill>
                  <a:srgbClr val="1E21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449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Spla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A3751-0935-4E86-A165-491B3F2D7B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551" y="516467"/>
            <a:ext cx="10756900" cy="1286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4267" b="0" i="0" smtClean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 lang="en-US" smtClean="0">
                <a:solidFill>
                  <a:schemeClr val="bg1"/>
                </a:solidFill>
              </a:defRPr>
            </a:lvl2pPr>
            <a:lvl3pPr>
              <a:defRPr lang="en-US" smtClean="0">
                <a:solidFill>
                  <a:schemeClr val="bg1"/>
                </a:solidFill>
              </a:defRPr>
            </a:lvl3pPr>
            <a:lvl4pPr>
              <a:defRPr lang="en-US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C20846-1E50-4F8E-B145-52669B71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4000" y="1803400"/>
            <a:ext cx="9245600" cy="4237181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90000"/>
                </a:schemeClr>
              </a:buClr>
              <a:buSzPct val="80000"/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736725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pla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63E4C6F-B0D6-4B76-8A62-1293718DCB90}"/>
              </a:ext>
            </a:extLst>
          </p:cNvPr>
          <p:cNvSpPr txBox="1"/>
          <p:nvPr userDrawn="1"/>
        </p:nvSpPr>
        <p:spPr>
          <a:xfrm>
            <a:off x="5784851" y="1193802"/>
            <a:ext cx="111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bg1">
                    <a:alpha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96BA8C-3F38-4B1A-90B7-5C1F6D56B91E}"/>
              </a:ext>
            </a:extLst>
          </p:cNvPr>
          <p:cNvSpPr txBox="1"/>
          <p:nvPr userDrawn="1"/>
        </p:nvSpPr>
        <p:spPr>
          <a:xfrm>
            <a:off x="10871200" y="3429002"/>
            <a:ext cx="111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bg1">
                    <a:alpha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9F11767-2985-41BA-8703-50352AF4FD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3652" y="1600200"/>
            <a:ext cx="5137149" cy="244898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4267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marL="365742" lvl="0" indent="-365742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1AD674-C147-471E-A48A-AD7A2D4CD2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990600"/>
            <a:ext cx="5384800" cy="5038899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90000"/>
                </a:schemeClr>
              </a:buClr>
              <a:buSzPct val="80000"/>
              <a:defRPr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034494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ges Spla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1216C7-912A-6743-8D6F-645BE0B7A5A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75176" y="6519617"/>
            <a:ext cx="937600" cy="249665"/>
            <a:chOff x="118" y="883"/>
            <a:chExt cx="5528" cy="147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B7E6E14-D7AB-E144-8F7C-08C2E0409EC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" y="883"/>
              <a:ext cx="1469" cy="1472"/>
            </a:xfrm>
            <a:custGeom>
              <a:avLst/>
              <a:gdLst>
                <a:gd name="T0" fmla="*/ 408 w 621"/>
                <a:gd name="T1" fmla="*/ 507 h 620"/>
                <a:gd name="T2" fmla="*/ 445 w 621"/>
                <a:gd name="T3" fmla="*/ 538 h 620"/>
                <a:gd name="T4" fmla="*/ 439 w 621"/>
                <a:gd name="T5" fmla="*/ 593 h 620"/>
                <a:gd name="T6" fmla="*/ 386 w 621"/>
                <a:gd name="T7" fmla="*/ 564 h 620"/>
                <a:gd name="T8" fmla="*/ 575 w 621"/>
                <a:gd name="T9" fmla="*/ 331 h 620"/>
                <a:gd name="T10" fmla="*/ 621 w 621"/>
                <a:gd name="T11" fmla="*/ 321 h 620"/>
                <a:gd name="T12" fmla="*/ 621 w 621"/>
                <a:gd name="T13" fmla="*/ 299 h 620"/>
                <a:gd name="T14" fmla="*/ 575 w 621"/>
                <a:gd name="T15" fmla="*/ 289 h 620"/>
                <a:gd name="T16" fmla="*/ 524 w 621"/>
                <a:gd name="T17" fmla="*/ 257 h 620"/>
                <a:gd name="T18" fmla="*/ 556 w 621"/>
                <a:gd name="T19" fmla="*/ 208 h 620"/>
                <a:gd name="T20" fmla="*/ 583 w 621"/>
                <a:gd name="T21" fmla="*/ 161 h 620"/>
                <a:gd name="T22" fmla="*/ 550 w 621"/>
                <a:gd name="T23" fmla="*/ 198 h 620"/>
                <a:gd name="T24" fmla="*/ 487 w 621"/>
                <a:gd name="T25" fmla="*/ 177 h 620"/>
                <a:gd name="T26" fmla="*/ 528 w 621"/>
                <a:gd name="T27" fmla="*/ 159 h 620"/>
                <a:gd name="T28" fmla="*/ 537 w 621"/>
                <a:gd name="T29" fmla="*/ 98 h 620"/>
                <a:gd name="T30" fmla="*/ 510 w 621"/>
                <a:gd name="T31" fmla="*/ 137 h 620"/>
                <a:gd name="T32" fmla="*/ 454 w 621"/>
                <a:gd name="T33" fmla="*/ 143 h 620"/>
                <a:gd name="T34" fmla="*/ 491 w 621"/>
                <a:gd name="T35" fmla="*/ 116 h 620"/>
                <a:gd name="T36" fmla="*/ 478 w 621"/>
                <a:gd name="T37" fmla="*/ 48 h 620"/>
                <a:gd name="T38" fmla="*/ 416 w 621"/>
                <a:gd name="T39" fmla="*/ 66 h 620"/>
                <a:gd name="T40" fmla="*/ 387 w 621"/>
                <a:gd name="T41" fmla="*/ 104 h 620"/>
                <a:gd name="T42" fmla="*/ 384 w 621"/>
                <a:gd name="T43" fmla="*/ 55 h 620"/>
                <a:gd name="T44" fmla="*/ 365 w 621"/>
                <a:gd name="T45" fmla="*/ 4 h 620"/>
                <a:gd name="T46" fmla="*/ 344 w 621"/>
                <a:gd name="T47" fmla="*/ 47 h 620"/>
                <a:gd name="T48" fmla="*/ 325 w 621"/>
                <a:gd name="T49" fmla="*/ 91 h 620"/>
                <a:gd name="T50" fmla="*/ 319 w 621"/>
                <a:gd name="T51" fmla="*/ 45 h 620"/>
                <a:gd name="T52" fmla="*/ 311 w 621"/>
                <a:gd name="T53" fmla="*/ 0 h 620"/>
                <a:gd name="T54" fmla="*/ 311 w 621"/>
                <a:gd name="T55" fmla="*/ 620 h 620"/>
                <a:gd name="T56" fmla="*/ 317 w 621"/>
                <a:gd name="T57" fmla="*/ 575 h 620"/>
                <a:gd name="T58" fmla="*/ 338 w 621"/>
                <a:gd name="T59" fmla="*/ 619 h 620"/>
                <a:gd name="T60" fmla="*/ 353 w 621"/>
                <a:gd name="T61" fmla="*/ 571 h 620"/>
                <a:gd name="T62" fmla="*/ 331 w 621"/>
                <a:gd name="T63" fmla="*/ 529 h 620"/>
                <a:gd name="T64" fmla="*/ 311 w 621"/>
                <a:gd name="T65" fmla="*/ 484 h 620"/>
                <a:gd name="T66" fmla="*/ 311 w 621"/>
                <a:gd name="T67" fmla="*/ 136 h 620"/>
                <a:gd name="T68" fmla="*/ 409 w 621"/>
                <a:gd name="T69" fmla="*/ 113 h 620"/>
                <a:gd name="T70" fmla="*/ 403 w 621"/>
                <a:gd name="T71" fmla="*/ 162 h 620"/>
                <a:gd name="T72" fmla="*/ 512 w 621"/>
                <a:gd name="T73" fmla="*/ 222 h 620"/>
                <a:gd name="T74" fmla="*/ 477 w 621"/>
                <a:gd name="T75" fmla="*/ 258 h 620"/>
                <a:gd name="T76" fmla="*/ 459 w 621"/>
                <a:gd name="T77" fmla="*/ 402 h 620"/>
                <a:gd name="T78" fmla="*/ 479 w 621"/>
                <a:gd name="T79" fmla="*/ 451 h 620"/>
                <a:gd name="T80" fmla="*/ 504 w 621"/>
                <a:gd name="T81" fmla="*/ 491 h 620"/>
                <a:gd name="T82" fmla="*/ 572 w 621"/>
                <a:gd name="T83" fmla="*/ 478 h 620"/>
                <a:gd name="T84" fmla="*/ 553 w 621"/>
                <a:gd name="T85" fmla="*/ 417 h 620"/>
                <a:gd name="T86" fmla="*/ 518 w 621"/>
                <a:gd name="T87" fmla="*/ 384 h 620"/>
                <a:gd name="T88" fmla="*/ 565 w 621"/>
                <a:gd name="T89" fmla="*/ 385 h 620"/>
                <a:gd name="T90" fmla="*/ 616 w 621"/>
                <a:gd name="T91" fmla="*/ 365 h 620"/>
                <a:gd name="T92" fmla="*/ 574 w 621"/>
                <a:gd name="T93" fmla="*/ 346 h 620"/>
                <a:gd name="T94" fmla="*/ 530 w 621"/>
                <a:gd name="T95" fmla="*/ 328 h 620"/>
                <a:gd name="T96" fmla="*/ 483 w 621"/>
                <a:gd name="T97" fmla="*/ 510 h 620"/>
                <a:gd name="T98" fmla="*/ 430 w 621"/>
                <a:gd name="T99" fmla="*/ 494 h 620"/>
                <a:gd name="T100" fmla="*/ 387 w 621"/>
                <a:gd name="T101" fmla="*/ 467 h 620"/>
                <a:gd name="T102" fmla="*/ 425 w 621"/>
                <a:gd name="T103" fmla="*/ 498 h 620"/>
                <a:gd name="T104" fmla="*/ 477 w 621"/>
                <a:gd name="T105" fmla="*/ 517 h 620"/>
                <a:gd name="T106" fmla="*/ 522 w 621"/>
                <a:gd name="T107" fmla="*/ 538 h 620"/>
                <a:gd name="T108" fmla="*/ 483 w 621"/>
                <a:gd name="T109" fmla="*/ 51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1" h="620">
                  <a:moveTo>
                    <a:pt x="373" y="521"/>
                  </a:moveTo>
                  <a:cubicBezTo>
                    <a:pt x="385" y="517"/>
                    <a:pt x="397" y="512"/>
                    <a:pt x="408" y="507"/>
                  </a:cubicBezTo>
                  <a:cubicBezTo>
                    <a:pt x="431" y="546"/>
                    <a:pt x="431" y="546"/>
                    <a:pt x="431" y="546"/>
                  </a:cubicBezTo>
                  <a:cubicBezTo>
                    <a:pt x="432" y="546"/>
                    <a:pt x="444" y="539"/>
                    <a:pt x="445" y="538"/>
                  </a:cubicBezTo>
                  <a:cubicBezTo>
                    <a:pt x="468" y="577"/>
                    <a:pt x="468" y="577"/>
                    <a:pt x="468" y="577"/>
                  </a:cubicBezTo>
                  <a:cubicBezTo>
                    <a:pt x="459" y="583"/>
                    <a:pt x="449" y="588"/>
                    <a:pt x="439" y="593"/>
                  </a:cubicBezTo>
                  <a:cubicBezTo>
                    <a:pt x="420" y="552"/>
                    <a:pt x="420" y="552"/>
                    <a:pt x="420" y="552"/>
                  </a:cubicBezTo>
                  <a:cubicBezTo>
                    <a:pt x="409" y="557"/>
                    <a:pt x="398" y="561"/>
                    <a:pt x="386" y="564"/>
                  </a:cubicBezTo>
                  <a:lnTo>
                    <a:pt x="373" y="521"/>
                  </a:lnTo>
                  <a:close/>
                  <a:moveTo>
                    <a:pt x="575" y="331"/>
                  </a:moveTo>
                  <a:cubicBezTo>
                    <a:pt x="575" y="328"/>
                    <a:pt x="575" y="324"/>
                    <a:pt x="576" y="320"/>
                  </a:cubicBezTo>
                  <a:cubicBezTo>
                    <a:pt x="621" y="321"/>
                    <a:pt x="621" y="321"/>
                    <a:pt x="621" y="321"/>
                  </a:cubicBezTo>
                  <a:cubicBezTo>
                    <a:pt x="621" y="317"/>
                    <a:pt x="621" y="314"/>
                    <a:pt x="621" y="310"/>
                  </a:cubicBezTo>
                  <a:cubicBezTo>
                    <a:pt x="621" y="306"/>
                    <a:pt x="621" y="303"/>
                    <a:pt x="621" y="299"/>
                  </a:cubicBezTo>
                  <a:cubicBezTo>
                    <a:pt x="576" y="301"/>
                    <a:pt x="576" y="301"/>
                    <a:pt x="576" y="301"/>
                  </a:cubicBezTo>
                  <a:cubicBezTo>
                    <a:pt x="575" y="297"/>
                    <a:pt x="575" y="293"/>
                    <a:pt x="575" y="289"/>
                  </a:cubicBezTo>
                  <a:cubicBezTo>
                    <a:pt x="530" y="292"/>
                    <a:pt x="530" y="292"/>
                    <a:pt x="530" y="292"/>
                  </a:cubicBezTo>
                  <a:cubicBezTo>
                    <a:pt x="529" y="280"/>
                    <a:pt x="527" y="268"/>
                    <a:pt x="524" y="257"/>
                  </a:cubicBezTo>
                  <a:cubicBezTo>
                    <a:pt x="568" y="246"/>
                    <a:pt x="568" y="246"/>
                    <a:pt x="568" y="246"/>
                  </a:cubicBezTo>
                  <a:cubicBezTo>
                    <a:pt x="565" y="233"/>
                    <a:pt x="561" y="220"/>
                    <a:pt x="556" y="208"/>
                  </a:cubicBezTo>
                  <a:cubicBezTo>
                    <a:pt x="597" y="191"/>
                    <a:pt x="597" y="191"/>
                    <a:pt x="597" y="191"/>
                  </a:cubicBezTo>
                  <a:cubicBezTo>
                    <a:pt x="593" y="181"/>
                    <a:pt x="588" y="171"/>
                    <a:pt x="583" y="161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5" y="188"/>
                    <a:pt x="548" y="193"/>
                    <a:pt x="550" y="198"/>
                  </a:cubicBezTo>
                  <a:cubicBezTo>
                    <a:pt x="510" y="217"/>
                    <a:pt x="510" y="217"/>
                    <a:pt x="510" y="217"/>
                  </a:cubicBezTo>
                  <a:cubicBezTo>
                    <a:pt x="503" y="202"/>
                    <a:pt x="497" y="190"/>
                    <a:pt x="487" y="177"/>
                  </a:cubicBezTo>
                  <a:cubicBezTo>
                    <a:pt x="522" y="150"/>
                    <a:pt x="522" y="150"/>
                    <a:pt x="522" y="150"/>
                  </a:cubicBezTo>
                  <a:cubicBezTo>
                    <a:pt x="525" y="153"/>
                    <a:pt x="525" y="155"/>
                    <a:pt x="528" y="159"/>
                  </a:cubicBezTo>
                  <a:cubicBezTo>
                    <a:pt x="565" y="133"/>
                    <a:pt x="565" y="133"/>
                    <a:pt x="565" y="133"/>
                  </a:cubicBezTo>
                  <a:cubicBezTo>
                    <a:pt x="557" y="120"/>
                    <a:pt x="547" y="109"/>
                    <a:pt x="537" y="98"/>
                  </a:cubicBezTo>
                  <a:cubicBezTo>
                    <a:pt x="504" y="129"/>
                    <a:pt x="504" y="129"/>
                    <a:pt x="504" y="129"/>
                  </a:cubicBezTo>
                  <a:cubicBezTo>
                    <a:pt x="507" y="133"/>
                    <a:pt x="507" y="133"/>
                    <a:pt x="510" y="137"/>
                  </a:cubicBezTo>
                  <a:cubicBezTo>
                    <a:pt x="476" y="166"/>
                    <a:pt x="476" y="166"/>
                    <a:pt x="476" y="166"/>
                  </a:cubicBezTo>
                  <a:cubicBezTo>
                    <a:pt x="468" y="156"/>
                    <a:pt x="463" y="151"/>
                    <a:pt x="454" y="143"/>
                  </a:cubicBezTo>
                  <a:cubicBezTo>
                    <a:pt x="483" y="109"/>
                    <a:pt x="483" y="109"/>
                    <a:pt x="483" y="109"/>
                  </a:cubicBezTo>
                  <a:cubicBezTo>
                    <a:pt x="486" y="112"/>
                    <a:pt x="488" y="114"/>
                    <a:pt x="491" y="116"/>
                  </a:cubicBezTo>
                  <a:cubicBezTo>
                    <a:pt x="522" y="82"/>
                    <a:pt x="522" y="82"/>
                    <a:pt x="522" y="82"/>
                  </a:cubicBezTo>
                  <a:cubicBezTo>
                    <a:pt x="508" y="70"/>
                    <a:pt x="493" y="58"/>
                    <a:pt x="478" y="48"/>
                  </a:cubicBezTo>
                  <a:cubicBezTo>
                    <a:pt x="453" y="87"/>
                    <a:pt x="453" y="87"/>
                    <a:pt x="453" y="87"/>
                  </a:cubicBezTo>
                  <a:cubicBezTo>
                    <a:pt x="440" y="78"/>
                    <a:pt x="431" y="72"/>
                    <a:pt x="416" y="66"/>
                  </a:cubicBezTo>
                  <a:cubicBezTo>
                    <a:pt x="399" y="108"/>
                    <a:pt x="399" y="108"/>
                    <a:pt x="399" y="108"/>
                  </a:cubicBezTo>
                  <a:cubicBezTo>
                    <a:pt x="397" y="107"/>
                    <a:pt x="389" y="104"/>
                    <a:pt x="387" y="104"/>
                  </a:cubicBezTo>
                  <a:cubicBezTo>
                    <a:pt x="403" y="61"/>
                    <a:pt x="403" y="61"/>
                    <a:pt x="403" y="61"/>
                  </a:cubicBezTo>
                  <a:cubicBezTo>
                    <a:pt x="397" y="59"/>
                    <a:pt x="391" y="57"/>
                    <a:pt x="384" y="55"/>
                  </a:cubicBezTo>
                  <a:cubicBezTo>
                    <a:pt x="397" y="12"/>
                    <a:pt x="397" y="12"/>
                    <a:pt x="397" y="12"/>
                  </a:cubicBezTo>
                  <a:cubicBezTo>
                    <a:pt x="386" y="9"/>
                    <a:pt x="376" y="6"/>
                    <a:pt x="365" y="4"/>
                  </a:cubicBezTo>
                  <a:cubicBezTo>
                    <a:pt x="357" y="49"/>
                    <a:pt x="357" y="49"/>
                    <a:pt x="357" y="49"/>
                  </a:cubicBezTo>
                  <a:cubicBezTo>
                    <a:pt x="353" y="48"/>
                    <a:pt x="348" y="47"/>
                    <a:pt x="344" y="47"/>
                  </a:cubicBezTo>
                  <a:cubicBezTo>
                    <a:pt x="338" y="92"/>
                    <a:pt x="338" y="92"/>
                    <a:pt x="338" y="92"/>
                  </a:cubicBezTo>
                  <a:cubicBezTo>
                    <a:pt x="336" y="91"/>
                    <a:pt x="327" y="91"/>
                    <a:pt x="325" y="9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4" y="45"/>
                    <a:pt x="325" y="45"/>
                    <a:pt x="319" y="45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7" y="0"/>
                    <a:pt x="314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14" y="620"/>
                    <a:pt x="315" y="620"/>
                    <a:pt x="318" y="620"/>
                  </a:cubicBezTo>
                  <a:cubicBezTo>
                    <a:pt x="317" y="575"/>
                    <a:pt x="317" y="575"/>
                    <a:pt x="317" y="575"/>
                  </a:cubicBezTo>
                  <a:cubicBezTo>
                    <a:pt x="322" y="575"/>
                    <a:pt x="328" y="575"/>
                    <a:pt x="333" y="574"/>
                  </a:cubicBezTo>
                  <a:cubicBezTo>
                    <a:pt x="338" y="619"/>
                    <a:pt x="338" y="619"/>
                    <a:pt x="338" y="619"/>
                  </a:cubicBezTo>
                  <a:cubicBezTo>
                    <a:pt x="340" y="619"/>
                    <a:pt x="361" y="616"/>
                    <a:pt x="363" y="616"/>
                  </a:cubicBezTo>
                  <a:cubicBezTo>
                    <a:pt x="353" y="571"/>
                    <a:pt x="353" y="571"/>
                    <a:pt x="353" y="571"/>
                  </a:cubicBezTo>
                  <a:cubicBezTo>
                    <a:pt x="352" y="571"/>
                    <a:pt x="341" y="573"/>
                    <a:pt x="335" y="574"/>
                  </a:cubicBezTo>
                  <a:cubicBezTo>
                    <a:pt x="331" y="529"/>
                    <a:pt x="331" y="529"/>
                    <a:pt x="331" y="529"/>
                  </a:cubicBezTo>
                  <a:cubicBezTo>
                    <a:pt x="324" y="529"/>
                    <a:pt x="317" y="530"/>
                    <a:pt x="311" y="530"/>
                  </a:cubicBezTo>
                  <a:cubicBezTo>
                    <a:pt x="311" y="484"/>
                    <a:pt x="311" y="484"/>
                    <a:pt x="311" y="484"/>
                  </a:cubicBezTo>
                  <a:cubicBezTo>
                    <a:pt x="214" y="484"/>
                    <a:pt x="136" y="406"/>
                    <a:pt x="136" y="310"/>
                  </a:cubicBezTo>
                  <a:cubicBezTo>
                    <a:pt x="136" y="214"/>
                    <a:pt x="214" y="136"/>
                    <a:pt x="311" y="136"/>
                  </a:cubicBezTo>
                  <a:cubicBezTo>
                    <a:pt x="338" y="136"/>
                    <a:pt x="364" y="142"/>
                    <a:pt x="388" y="154"/>
                  </a:cubicBezTo>
                  <a:cubicBezTo>
                    <a:pt x="409" y="113"/>
                    <a:pt x="409" y="113"/>
                    <a:pt x="409" y="113"/>
                  </a:cubicBezTo>
                  <a:cubicBezTo>
                    <a:pt x="412" y="115"/>
                    <a:pt x="421" y="121"/>
                    <a:pt x="424" y="122"/>
                  </a:cubicBezTo>
                  <a:cubicBezTo>
                    <a:pt x="403" y="162"/>
                    <a:pt x="403" y="162"/>
                    <a:pt x="403" y="162"/>
                  </a:cubicBezTo>
                  <a:cubicBezTo>
                    <a:pt x="433" y="181"/>
                    <a:pt x="456" y="208"/>
                    <a:pt x="470" y="240"/>
                  </a:cubicBezTo>
                  <a:cubicBezTo>
                    <a:pt x="512" y="222"/>
                    <a:pt x="512" y="222"/>
                    <a:pt x="512" y="222"/>
                  </a:cubicBezTo>
                  <a:cubicBezTo>
                    <a:pt x="513" y="225"/>
                    <a:pt x="518" y="237"/>
                    <a:pt x="519" y="241"/>
                  </a:cubicBezTo>
                  <a:cubicBezTo>
                    <a:pt x="477" y="258"/>
                    <a:pt x="477" y="258"/>
                    <a:pt x="477" y="258"/>
                  </a:cubicBezTo>
                  <a:cubicBezTo>
                    <a:pt x="482" y="274"/>
                    <a:pt x="485" y="292"/>
                    <a:pt x="485" y="310"/>
                  </a:cubicBezTo>
                  <a:cubicBezTo>
                    <a:pt x="485" y="343"/>
                    <a:pt x="476" y="375"/>
                    <a:pt x="459" y="402"/>
                  </a:cubicBezTo>
                  <a:cubicBezTo>
                    <a:pt x="497" y="426"/>
                    <a:pt x="497" y="426"/>
                    <a:pt x="497" y="426"/>
                  </a:cubicBezTo>
                  <a:cubicBezTo>
                    <a:pt x="491" y="435"/>
                    <a:pt x="486" y="443"/>
                    <a:pt x="479" y="451"/>
                  </a:cubicBezTo>
                  <a:cubicBezTo>
                    <a:pt x="513" y="480"/>
                    <a:pt x="513" y="480"/>
                    <a:pt x="513" y="480"/>
                  </a:cubicBezTo>
                  <a:cubicBezTo>
                    <a:pt x="510" y="484"/>
                    <a:pt x="507" y="487"/>
                    <a:pt x="504" y="491"/>
                  </a:cubicBezTo>
                  <a:cubicBezTo>
                    <a:pt x="537" y="522"/>
                    <a:pt x="537" y="522"/>
                    <a:pt x="537" y="522"/>
                  </a:cubicBezTo>
                  <a:cubicBezTo>
                    <a:pt x="550" y="508"/>
                    <a:pt x="562" y="494"/>
                    <a:pt x="572" y="478"/>
                  </a:cubicBezTo>
                  <a:cubicBezTo>
                    <a:pt x="533" y="454"/>
                    <a:pt x="533" y="454"/>
                    <a:pt x="533" y="454"/>
                  </a:cubicBezTo>
                  <a:cubicBezTo>
                    <a:pt x="541" y="442"/>
                    <a:pt x="548" y="430"/>
                    <a:pt x="553" y="417"/>
                  </a:cubicBezTo>
                  <a:cubicBezTo>
                    <a:pt x="512" y="397"/>
                    <a:pt x="512" y="397"/>
                    <a:pt x="512" y="397"/>
                  </a:cubicBezTo>
                  <a:cubicBezTo>
                    <a:pt x="513" y="395"/>
                    <a:pt x="517" y="386"/>
                    <a:pt x="518" y="384"/>
                  </a:cubicBezTo>
                  <a:cubicBezTo>
                    <a:pt x="561" y="399"/>
                    <a:pt x="561" y="399"/>
                    <a:pt x="561" y="399"/>
                  </a:cubicBezTo>
                  <a:cubicBezTo>
                    <a:pt x="562" y="394"/>
                    <a:pt x="564" y="390"/>
                    <a:pt x="565" y="385"/>
                  </a:cubicBezTo>
                  <a:cubicBezTo>
                    <a:pt x="608" y="398"/>
                    <a:pt x="608" y="398"/>
                    <a:pt x="608" y="398"/>
                  </a:cubicBezTo>
                  <a:cubicBezTo>
                    <a:pt x="612" y="387"/>
                    <a:pt x="614" y="376"/>
                    <a:pt x="616" y="365"/>
                  </a:cubicBezTo>
                  <a:cubicBezTo>
                    <a:pt x="572" y="357"/>
                    <a:pt x="572" y="357"/>
                    <a:pt x="572" y="357"/>
                  </a:cubicBezTo>
                  <a:cubicBezTo>
                    <a:pt x="573" y="352"/>
                    <a:pt x="574" y="351"/>
                    <a:pt x="574" y="346"/>
                  </a:cubicBezTo>
                  <a:cubicBezTo>
                    <a:pt x="529" y="341"/>
                    <a:pt x="529" y="341"/>
                    <a:pt x="529" y="341"/>
                  </a:cubicBezTo>
                  <a:cubicBezTo>
                    <a:pt x="529" y="338"/>
                    <a:pt x="530" y="330"/>
                    <a:pt x="530" y="328"/>
                  </a:cubicBezTo>
                  <a:lnTo>
                    <a:pt x="575" y="331"/>
                  </a:lnTo>
                  <a:close/>
                  <a:moveTo>
                    <a:pt x="483" y="510"/>
                  </a:moveTo>
                  <a:cubicBezTo>
                    <a:pt x="454" y="476"/>
                    <a:pt x="454" y="476"/>
                    <a:pt x="454" y="476"/>
                  </a:cubicBezTo>
                  <a:cubicBezTo>
                    <a:pt x="445" y="484"/>
                    <a:pt x="440" y="488"/>
                    <a:pt x="430" y="494"/>
                  </a:cubicBezTo>
                  <a:cubicBezTo>
                    <a:pt x="406" y="456"/>
                    <a:pt x="406" y="456"/>
                    <a:pt x="406" y="456"/>
                  </a:cubicBezTo>
                  <a:cubicBezTo>
                    <a:pt x="403" y="457"/>
                    <a:pt x="387" y="467"/>
                    <a:pt x="387" y="467"/>
                  </a:cubicBezTo>
                  <a:cubicBezTo>
                    <a:pt x="408" y="507"/>
                    <a:pt x="408" y="507"/>
                    <a:pt x="408" y="507"/>
                  </a:cubicBezTo>
                  <a:cubicBezTo>
                    <a:pt x="408" y="507"/>
                    <a:pt x="425" y="498"/>
                    <a:pt x="425" y="498"/>
                  </a:cubicBezTo>
                  <a:cubicBezTo>
                    <a:pt x="449" y="536"/>
                    <a:pt x="449" y="536"/>
                    <a:pt x="449" y="536"/>
                  </a:cubicBezTo>
                  <a:cubicBezTo>
                    <a:pt x="459" y="531"/>
                    <a:pt x="468" y="524"/>
                    <a:pt x="477" y="517"/>
                  </a:cubicBezTo>
                  <a:cubicBezTo>
                    <a:pt x="505" y="552"/>
                    <a:pt x="505" y="552"/>
                    <a:pt x="505" y="552"/>
                  </a:cubicBezTo>
                  <a:cubicBezTo>
                    <a:pt x="511" y="547"/>
                    <a:pt x="516" y="543"/>
                    <a:pt x="522" y="538"/>
                  </a:cubicBezTo>
                  <a:cubicBezTo>
                    <a:pt x="491" y="504"/>
                    <a:pt x="491" y="504"/>
                    <a:pt x="491" y="504"/>
                  </a:cubicBezTo>
                  <a:cubicBezTo>
                    <a:pt x="488" y="506"/>
                    <a:pt x="486" y="508"/>
                    <a:pt x="483" y="510"/>
                  </a:cubicBez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B4966EC-2193-F344-AFAF-56A0F443A5F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862" y="1358"/>
              <a:ext cx="3784" cy="491"/>
            </a:xfrm>
            <a:custGeom>
              <a:avLst/>
              <a:gdLst>
                <a:gd name="T0" fmla="*/ 0 w 1600"/>
                <a:gd name="T1" fmla="*/ 202 h 207"/>
                <a:gd name="T2" fmla="*/ 81 w 1600"/>
                <a:gd name="T3" fmla="*/ 175 h 207"/>
                <a:gd name="T4" fmla="*/ 235 w 1600"/>
                <a:gd name="T5" fmla="*/ 202 h 207"/>
                <a:gd name="T6" fmla="*/ 188 w 1600"/>
                <a:gd name="T7" fmla="*/ 18 h 207"/>
                <a:gd name="T8" fmla="*/ 108 w 1600"/>
                <a:gd name="T9" fmla="*/ 131 h 207"/>
                <a:gd name="T10" fmla="*/ 190 w 1600"/>
                <a:gd name="T11" fmla="*/ 131 h 207"/>
                <a:gd name="T12" fmla="*/ 486 w 1600"/>
                <a:gd name="T13" fmla="*/ 19 h 207"/>
                <a:gd name="T14" fmla="*/ 325 w 1600"/>
                <a:gd name="T15" fmla="*/ 202 h 207"/>
                <a:gd name="T16" fmla="*/ 386 w 1600"/>
                <a:gd name="T17" fmla="*/ 158 h 207"/>
                <a:gd name="T18" fmla="*/ 571 w 1600"/>
                <a:gd name="T19" fmla="*/ 89 h 207"/>
                <a:gd name="T20" fmla="*/ 481 w 1600"/>
                <a:gd name="T21" fmla="*/ 116 h 207"/>
                <a:gd name="T22" fmla="*/ 386 w 1600"/>
                <a:gd name="T23" fmla="*/ 65 h 207"/>
                <a:gd name="T24" fmla="*/ 509 w 1600"/>
                <a:gd name="T25" fmla="*/ 90 h 207"/>
                <a:gd name="T26" fmla="*/ 763 w 1600"/>
                <a:gd name="T27" fmla="*/ 19 h 207"/>
                <a:gd name="T28" fmla="*/ 602 w 1600"/>
                <a:gd name="T29" fmla="*/ 202 h 207"/>
                <a:gd name="T30" fmla="*/ 663 w 1600"/>
                <a:gd name="T31" fmla="*/ 158 h 207"/>
                <a:gd name="T32" fmla="*/ 848 w 1600"/>
                <a:gd name="T33" fmla="*/ 89 h 207"/>
                <a:gd name="T34" fmla="*/ 758 w 1600"/>
                <a:gd name="T35" fmla="*/ 116 h 207"/>
                <a:gd name="T36" fmla="*/ 663 w 1600"/>
                <a:gd name="T37" fmla="*/ 65 h 207"/>
                <a:gd name="T38" fmla="*/ 786 w 1600"/>
                <a:gd name="T39" fmla="*/ 90 h 207"/>
                <a:gd name="T40" fmla="*/ 866 w 1600"/>
                <a:gd name="T41" fmla="*/ 19 h 207"/>
                <a:gd name="T42" fmla="*/ 1134 w 1600"/>
                <a:gd name="T43" fmla="*/ 65 h 207"/>
                <a:gd name="T44" fmla="*/ 1030 w 1600"/>
                <a:gd name="T45" fmla="*/ 202 h 207"/>
                <a:gd name="T46" fmla="*/ 969 w 1600"/>
                <a:gd name="T47" fmla="*/ 65 h 207"/>
                <a:gd name="T48" fmla="*/ 866 w 1600"/>
                <a:gd name="T49" fmla="*/ 19 h 207"/>
                <a:gd name="T50" fmla="*/ 1230 w 1600"/>
                <a:gd name="T51" fmla="*/ 19 h 207"/>
                <a:gd name="T52" fmla="*/ 1169 w 1600"/>
                <a:gd name="T53" fmla="*/ 202 h 207"/>
                <a:gd name="T54" fmla="*/ 1416 w 1600"/>
                <a:gd name="T55" fmla="*/ 14 h 207"/>
                <a:gd name="T56" fmla="*/ 1416 w 1600"/>
                <a:gd name="T57" fmla="*/ 207 h 207"/>
                <a:gd name="T58" fmla="*/ 1416 w 1600"/>
                <a:gd name="T59" fmla="*/ 14 h 207"/>
                <a:gd name="T60" fmla="*/ 1332 w 1600"/>
                <a:gd name="T61" fmla="*/ 110 h 207"/>
                <a:gd name="T62" fmla="*/ 1501 w 1600"/>
                <a:gd name="T63" fmla="*/ 111 h 207"/>
                <a:gd name="T64" fmla="*/ 1585 w 1600"/>
                <a:gd name="T65" fmla="*/ 19 h 207"/>
                <a:gd name="T66" fmla="*/ 1589 w 1600"/>
                <a:gd name="T67" fmla="*/ 15 h 207"/>
                <a:gd name="T68" fmla="*/ 1581 w 1600"/>
                <a:gd name="T69" fmla="*/ 9 h 207"/>
                <a:gd name="T70" fmla="*/ 1574 w 1600"/>
                <a:gd name="T71" fmla="*/ 28 h 207"/>
                <a:gd name="T72" fmla="*/ 1578 w 1600"/>
                <a:gd name="T73" fmla="*/ 21 h 207"/>
                <a:gd name="T74" fmla="*/ 1584 w 1600"/>
                <a:gd name="T75" fmla="*/ 23 h 207"/>
                <a:gd name="T76" fmla="*/ 1590 w 1600"/>
                <a:gd name="T77" fmla="*/ 28 h 207"/>
                <a:gd name="T78" fmla="*/ 1585 w 1600"/>
                <a:gd name="T79" fmla="*/ 19 h 207"/>
                <a:gd name="T80" fmla="*/ 1579 w 1600"/>
                <a:gd name="T81" fmla="*/ 18 h 207"/>
                <a:gd name="T82" fmla="*/ 1581 w 1600"/>
                <a:gd name="T83" fmla="*/ 12 h 207"/>
                <a:gd name="T84" fmla="*/ 1580 w 1600"/>
                <a:gd name="T85" fmla="*/ 18 h 207"/>
                <a:gd name="T86" fmla="*/ 1563 w 1600"/>
                <a:gd name="T87" fmla="*/ 18 h 207"/>
                <a:gd name="T88" fmla="*/ 1600 w 1600"/>
                <a:gd name="T89" fmla="*/ 18 h 207"/>
                <a:gd name="T90" fmla="*/ 1581 w 1600"/>
                <a:gd name="T91" fmla="*/ 33 h 207"/>
                <a:gd name="T92" fmla="*/ 1581 w 1600"/>
                <a:gd name="T93" fmla="*/ 4 h 207"/>
                <a:gd name="T94" fmla="*/ 1581 w 1600"/>
                <a:gd name="T95" fmla="*/ 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0" h="207">
                  <a:moveTo>
                    <a:pt x="115" y="18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35" y="202"/>
                    <a:pt x="235" y="202"/>
                    <a:pt x="235" y="202"/>
                  </a:cubicBezTo>
                  <a:cubicBezTo>
                    <a:pt x="303" y="202"/>
                    <a:pt x="303" y="202"/>
                    <a:pt x="303" y="202"/>
                  </a:cubicBezTo>
                  <a:cubicBezTo>
                    <a:pt x="188" y="18"/>
                    <a:pt x="188" y="18"/>
                    <a:pt x="188" y="18"/>
                  </a:cubicBezTo>
                  <a:lnTo>
                    <a:pt x="115" y="18"/>
                  </a:lnTo>
                  <a:close/>
                  <a:moveTo>
                    <a:pt x="108" y="131"/>
                  </a:moveTo>
                  <a:cubicBezTo>
                    <a:pt x="149" y="65"/>
                    <a:pt x="149" y="65"/>
                    <a:pt x="149" y="65"/>
                  </a:cubicBezTo>
                  <a:cubicBezTo>
                    <a:pt x="190" y="131"/>
                    <a:pt x="190" y="131"/>
                    <a:pt x="190" y="131"/>
                  </a:cubicBezTo>
                  <a:lnTo>
                    <a:pt x="108" y="131"/>
                  </a:lnTo>
                  <a:close/>
                  <a:moveTo>
                    <a:pt x="486" y="19"/>
                  </a:moveTo>
                  <a:cubicBezTo>
                    <a:pt x="325" y="19"/>
                    <a:pt x="325" y="19"/>
                    <a:pt x="325" y="19"/>
                  </a:cubicBezTo>
                  <a:cubicBezTo>
                    <a:pt x="325" y="202"/>
                    <a:pt x="325" y="202"/>
                    <a:pt x="325" y="202"/>
                  </a:cubicBezTo>
                  <a:cubicBezTo>
                    <a:pt x="386" y="202"/>
                    <a:pt x="386" y="202"/>
                    <a:pt x="386" y="202"/>
                  </a:cubicBezTo>
                  <a:cubicBezTo>
                    <a:pt x="386" y="158"/>
                    <a:pt x="386" y="158"/>
                    <a:pt x="386" y="158"/>
                  </a:cubicBezTo>
                  <a:cubicBezTo>
                    <a:pt x="396" y="158"/>
                    <a:pt x="468" y="158"/>
                    <a:pt x="485" y="158"/>
                  </a:cubicBezTo>
                  <a:cubicBezTo>
                    <a:pt x="535" y="158"/>
                    <a:pt x="571" y="146"/>
                    <a:pt x="571" y="89"/>
                  </a:cubicBezTo>
                  <a:cubicBezTo>
                    <a:pt x="571" y="31"/>
                    <a:pt x="535" y="19"/>
                    <a:pt x="486" y="19"/>
                  </a:cubicBezTo>
                  <a:close/>
                  <a:moveTo>
                    <a:pt x="481" y="116"/>
                  </a:moveTo>
                  <a:cubicBezTo>
                    <a:pt x="468" y="116"/>
                    <a:pt x="397" y="116"/>
                    <a:pt x="386" y="116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6" y="65"/>
                    <a:pt x="463" y="65"/>
                    <a:pt x="480" y="65"/>
                  </a:cubicBezTo>
                  <a:cubicBezTo>
                    <a:pt x="503" y="65"/>
                    <a:pt x="509" y="71"/>
                    <a:pt x="509" y="90"/>
                  </a:cubicBezTo>
                  <a:cubicBezTo>
                    <a:pt x="509" y="110"/>
                    <a:pt x="503" y="116"/>
                    <a:pt x="481" y="116"/>
                  </a:cubicBezTo>
                  <a:close/>
                  <a:moveTo>
                    <a:pt x="763" y="19"/>
                  </a:moveTo>
                  <a:cubicBezTo>
                    <a:pt x="602" y="19"/>
                    <a:pt x="602" y="19"/>
                    <a:pt x="602" y="19"/>
                  </a:cubicBezTo>
                  <a:cubicBezTo>
                    <a:pt x="602" y="202"/>
                    <a:pt x="602" y="202"/>
                    <a:pt x="602" y="202"/>
                  </a:cubicBezTo>
                  <a:cubicBezTo>
                    <a:pt x="663" y="202"/>
                    <a:pt x="663" y="202"/>
                    <a:pt x="663" y="202"/>
                  </a:cubicBezTo>
                  <a:cubicBezTo>
                    <a:pt x="663" y="158"/>
                    <a:pt x="663" y="158"/>
                    <a:pt x="663" y="158"/>
                  </a:cubicBezTo>
                  <a:cubicBezTo>
                    <a:pt x="673" y="158"/>
                    <a:pt x="745" y="158"/>
                    <a:pt x="762" y="158"/>
                  </a:cubicBezTo>
                  <a:cubicBezTo>
                    <a:pt x="812" y="158"/>
                    <a:pt x="848" y="146"/>
                    <a:pt x="848" y="89"/>
                  </a:cubicBezTo>
                  <a:cubicBezTo>
                    <a:pt x="848" y="31"/>
                    <a:pt x="812" y="19"/>
                    <a:pt x="763" y="19"/>
                  </a:cubicBezTo>
                  <a:close/>
                  <a:moveTo>
                    <a:pt x="758" y="116"/>
                  </a:moveTo>
                  <a:cubicBezTo>
                    <a:pt x="745" y="116"/>
                    <a:pt x="674" y="116"/>
                    <a:pt x="663" y="116"/>
                  </a:cubicBezTo>
                  <a:cubicBezTo>
                    <a:pt x="663" y="65"/>
                    <a:pt x="663" y="65"/>
                    <a:pt x="663" y="65"/>
                  </a:cubicBezTo>
                  <a:cubicBezTo>
                    <a:pt x="663" y="65"/>
                    <a:pt x="740" y="65"/>
                    <a:pt x="757" y="65"/>
                  </a:cubicBezTo>
                  <a:cubicBezTo>
                    <a:pt x="780" y="65"/>
                    <a:pt x="786" y="71"/>
                    <a:pt x="786" y="90"/>
                  </a:cubicBezTo>
                  <a:cubicBezTo>
                    <a:pt x="786" y="110"/>
                    <a:pt x="780" y="116"/>
                    <a:pt x="758" y="116"/>
                  </a:cubicBezTo>
                  <a:close/>
                  <a:moveTo>
                    <a:pt x="866" y="19"/>
                  </a:moveTo>
                  <a:cubicBezTo>
                    <a:pt x="1134" y="19"/>
                    <a:pt x="1134" y="19"/>
                    <a:pt x="1134" y="19"/>
                  </a:cubicBezTo>
                  <a:cubicBezTo>
                    <a:pt x="1134" y="65"/>
                    <a:pt x="1134" y="65"/>
                    <a:pt x="1134" y="65"/>
                  </a:cubicBezTo>
                  <a:cubicBezTo>
                    <a:pt x="1030" y="65"/>
                    <a:pt x="1030" y="65"/>
                    <a:pt x="1030" y="65"/>
                  </a:cubicBezTo>
                  <a:cubicBezTo>
                    <a:pt x="1030" y="202"/>
                    <a:pt x="1030" y="202"/>
                    <a:pt x="1030" y="202"/>
                  </a:cubicBezTo>
                  <a:cubicBezTo>
                    <a:pt x="969" y="202"/>
                    <a:pt x="969" y="202"/>
                    <a:pt x="969" y="202"/>
                  </a:cubicBezTo>
                  <a:cubicBezTo>
                    <a:pt x="969" y="65"/>
                    <a:pt x="969" y="65"/>
                    <a:pt x="969" y="65"/>
                  </a:cubicBezTo>
                  <a:cubicBezTo>
                    <a:pt x="866" y="65"/>
                    <a:pt x="866" y="65"/>
                    <a:pt x="866" y="65"/>
                  </a:cubicBezTo>
                  <a:lnTo>
                    <a:pt x="866" y="19"/>
                  </a:lnTo>
                  <a:close/>
                  <a:moveTo>
                    <a:pt x="1169" y="19"/>
                  </a:moveTo>
                  <a:cubicBezTo>
                    <a:pt x="1230" y="19"/>
                    <a:pt x="1230" y="19"/>
                    <a:pt x="1230" y="19"/>
                  </a:cubicBezTo>
                  <a:cubicBezTo>
                    <a:pt x="1230" y="202"/>
                    <a:pt x="1230" y="202"/>
                    <a:pt x="1230" y="202"/>
                  </a:cubicBezTo>
                  <a:cubicBezTo>
                    <a:pt x="1169" y="202"/>
                    <a:pt x="1169" y="202"/>
                    <a:pt x="1169" y="202"/>
                  </a:cubicBezTo>
                  <a:lnTo>
                    <a:pt x="1169" y="19"/>
                  </a:lnTo>
                  <a:close/>
                  <a:moveTo>
                    <a:pt x="1416" y="14"/>
                  </a:moveTo>
                  <a:cubicBezTo>
                    <a:pt x="1312" y="14"/>
                    <a:pt x="1265" y="30"/>
                    <a:pt x="1265" y="111"/>
                  </a:cubicBezTo>
                  <a:cubicBezTo>
                    <a:pt x="1265" y="191"/>
                    <a:pt x="1311" y="207"/>
                    <a:pt x="1416" y="207"/>
                  </a:cubicBezTo>
                  <a:cubicBezTo>
                    <a:pt x="1520" y="207"/>
                    <a:pt x="1567" y="191"/>
                    <a:pt x="1567" y="110"/>
                  </a:cubicBezTo>
                  <a:cubicBezTo>
                    <a:pt x="1567" y="30"/>
                    <a:pt x="1520" y="14"/>
                    <a:pt x="1416" y="14"/>
                  </a:cubicBezTo>
                  <a:close/>
                  <a:moveTo>
                    <a:pt x="1416" y="162"/>
                  </a:moveTo>
                  <a:cubicBezTo>
                    <a:pt x="1350" y="162"/>
                    <a:pt x="1332" y="158"/>
                    <a:pt x="1332" y="110"/>
                  </a:cubicBezTo>
                  <a:cubicBezTo>
                    <a:pt x="1332" y="63"/>
                    <a:pt x="1350" y="60"/>
                    <a:pt x="1416" y="60"/>
                  </a:cubicBezTo>
                  <a:cubicBezTo>
                    <a:pt x="1481" y="60"/>
                    <a:pt x="1501" y="63"/>
                    <a:pt x="1501" y="111"/>
                  </a:cubicBezTo>
                  <a:cubicBezTo>
                    <a:pt x="1501" y="158"/>
                    <a:pt x="1483" y="162"/>
                    <a:pt x="1416" y="162"/>
                  </a:cubicBezTo>
                  <a:close/>
                  <a:moveTo>
                    <a:pt x="1585" y="19"/>
                  </a:moveTo>
                  <a:cubicBezTo>
                    <a:pt x="1585" y="19"/>
                    <a:pt x="1585" y="19"/>
                    <a:pt x="1585" y="19"/>
                  </a:cubicBezTo>
                  <a:cubicBezTo>
                    <a:pt x="1588" y="18"/>
                    <a:pt x="1589" y="17"/>
                    <a:pt x="1589" y="15"/>
                  </a:cubicBezTo>
                  <a:cubicBezTo>
                    <a:pt x="1589" y="13"/>
                    <a:pt x="1588" y="11"/>
                    <a:pt x="1587" y="11"/>
                  </a:cubicBezTo>
                  <a:cubicBezTo>
                    <a:pt x="1586" y="10"/>
                    <a:pt x="1585" y="9"/>
                    <a:pt x="1581" y="9"/>
                  </a:cubicBezTo>
                  <a:cubicBezTo>
                    <a:pt x="1578" y="9"/>
                    <a:pt x="1576" y="9"/>
                    <a:pt x="1574" y="10"/>
                  </a:cubicBezTo>
                  <a:cubicBezTo>
                    <a:pt x="1574" y="28"/>
                    <a:pt x="1574" y="28"/>
                    <a:pt x="1574" y="28"/>
                  </a:cubicBezTo>
                  <a:cubicBezTo>
                    <a:pt x="1578" y="28"/>
                    <a:pt x="1578" y="28"/>
                    <a:pt x="1578" y="28"/>
                  </a:cubicBezTo>
                  <a:cubicBezTo>
                    <a:pt x="1578" y="21"/>
                    <a:pt x="1578" y="21"/>
                    <a:pt x="1578" y="21"/>
                  </a:cubicBezTo>
                  <a:cubicBezTo>
                    <a:pt x="1580" y="21"/>
                    <a:pt x="1580" y="21"/>
                    <a:pt x="1580" y="21"/>
                  </a:cubicBezTo>
                  <a:cubicBezTo>
                    <a:pt x="1583" y="21"/>
                    <a:pt x="1584" y="22"/>
                    <a:pt x="1584" y="23"/>
                  </a:cubicBezTo>
                  <a:cubicBezTo>
                    <a:pt x="1585" y="26"/>
                    <a:pt x="1585" y="27"/>
                    <a:pt x="1586" y="28"/>
                  </a:cubicBezTo>
                  <a:cubicBezTo>
                    <a:pt x="1590" y="28"/>
                    <a:pt x="1590" y="28"/>
                    <a:pt x="1590" y="28"/>
                  </a:cubicBezTo>
                  <a:cubicBezTo>
                    <a:pt x="1590" y="27"/>
                    <a:pt x="1589" y="26"/>
                    <a:pt x="1589" y="23"/>
                  </a:cubicBezTo>
                  <a:cubicBezTo>
                    <a:pt x="1588" y="21"/>
                    <a:pt x="1587" y="20"/>
                    <a:pt x="1585" y="19"/>
                  </a:cubicBezTo>
                  <a:close/>
                  <a:moveTo>
                    <a:pt x="1580" y="18"/>
                  </a:moveTo>
                  <a:cubicBezTo>
                    <a:pt x="1579" y="18"/>
                    <a:pt x="1579" y="18"/>
                    <a:pt x="1579" y="18"/>
                  </a:cubicBezTo>
                  <a:cubicBezTo>
                    <a:pt x="1579" y="12"/>
                    <a:pt x="1579" y="12"/>
                    <a:pt x="1579" y="12"/>
                  </a:cubicBezTo>
                  <a:cubicBezTo>
                    <a:pt x="1579" y="12"/>
                    <a:pt x="1580" y="12"/>
                    <a:pt x="1581" y="12"/>
                  </a:cubicBezTo>
                  <a:cubicBezTo>
                    <a:pt x="1583" y="12"/>
                    <a:pt x="1585" y="13"/>
                    <a:pt x="1585" y="15"/>
                  </a:cubicBezTo>
                  <a:cubicBezTo>
                    <a:pt x="1585" y="17"/>
                    <a:pt x="1583" y="18"/>
                    <a:pt x="1580" y="18"/>
                  </a:cubicBezTo>
                  <a:close/>
                  <a:moveTo>
                    <a:pt x="1581" y="0"/>
                  </a:moveTo>
                  <a:cubicBezTo>
                    <a:pt x="1571" y="0"/>
                    <a:pt x="1563" y="8"/>
                    <a:pt x="1563" y="18"/>
                  </a:cubicBezTo>
                  <a:cubicBezTo>
                    <a:pt x="1563" y="29"/>
                    <a:pt x="1571" y="37"/>
                    <a:pt x="1581" y="37"/>
                  </a:cubicBezTo>
                  <a:cubicBezTo>
                    <a:pt x="1592" y="37"/>
                    <a:pt x="1600" y="29"/>
                    <a:pt x="1600" y="18"/>
                  </a:cubicBezTo>
                  <a:cubicBezTo>
                    <a:pt x="1600" y="8"/>
                    <a:pt x="1592" y="0"/>
                    <a:pt x="1581" y="0"/>
                  </a:cubicBezTo>
                  <a:close/>
                  <a:moveTo>
                    <a:pt x="1581" y="33"/>
                  </a:moveTo>
                  <a:cubicBezTo>
                    <a:pt x="1573" y="33"/>
                    <a:pt x="1567" y="26"/>
                    <a:pt x="1567" y="18"/>
                  </a:cubicBezTo>
                  <a:cubicBezTo>
                    <a:pt x="1567" y="10"/>
                    <a:pt x="1573" y="4"/>
                    <a:pt x="1581" y="4"/>
                  </a:cubicBezTo>
                  <a:cubicBezTo>
                    <a:pt x="1589" y="4"/>
                    <a:pt x="1595" y="10"/>
                    <a:pt x="1595" y="19"/>
                  </a:cubicBezTo>
                  <a:cubicBezTo>
                    <a:pt x="1595" y="26"/>
                    <a:pt x="1589" y="33"/>
                    <a:pt x="1581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405F600-87D0-4B48-A2C7-FAFEB43C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116672"/>
            <a:ext cx="10972800" cy="1226746"/>
          </a:xfrm>
        </p:spPr>
        <p:txBody>
          <a:bodyPr wrap="square" anchor="ctr" anchorCtr="0">
            <a:sp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martArt Placeholder 5">
            <a:extLst>
              <a:ext uri="{FF2B5EF4-FFF2-40B4-BE49-F238E27FC236}">
                <a16:creationId xmlns:a16="http://schemas.microsoft.com/office/drawing/2014/main" id="{407B740A-0323-4C86-9F96-B00C28682F70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609600" y="2215491"/>
            <a:ext cx="10566400" cy="3245511"/>
          </a:xfrm>
          <a:prstGeom prst="rect">
            <a:avLst/>
          </a:prstGeom>
        </p:spPr>
        <p:txBody>
          <a:bodyPr/>
          <a:lstStyle>
            <a:lvl1pPr>
              <a:buClr>
                <a:schemeClr val="bg2">
                  <a:lumMod val="90000"/>
                </a:schemeClr>
              </a:buClr>
              <a:buSzPct val="80000"/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325557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F8D99-B3C1-68FF-B28F-8CD8F5BEA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6E8F-9219-3F21-1BB5-E2500E99A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29CFE-AFEC-3B49-BC65-FD95C8950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0BDDB-E3E8-E87F-E698-70A4CDBA0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DEF-4AAC-C740-A501-95F3BA0DA49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3B3FF-5101-8C5D-D9CA-30B3F34DE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9BFF7-8EA0-733B-BE93-0D171240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F919-D18D-8846-A0CB-43841F47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194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48584F47-E498-194A-A5A5-98034F9FE0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60057" y="1472981"/>
            <a:ext cx="2702899" cy="6306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Logo Goes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1401CA-BBAB-CF47-9974-5983B7E8E2B8}"/>
              </a:ext>
            </a:extLst>
          </p:cNvPr>
          <p:cNvSpPr/>
          <p:nvPr userDrawn="1"/>
        </p:nvSpPr>
        <p:spPr>
          <a:xfrm flipV="1">
            <a:off x="7831015" y="2319037"/>
            <a:ext cx="4360984" cy="3699200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EE6B8A-0BE1-084A-8476-1C9C3C782964}"/>
              </a:ext>
            </a:extLst>
          </p:cNvPr>
          <p:cNvSpPr/>
          <p:nvPr userDrawn="1"/>
        </p:nvSpPr>
        <p:spPr>
          <a:xfrm>
            <a:off x="-5" y="5488175"/>
            <a:ext cx="7831020" cy="530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2E4B86-982C-244F-BC05-F5C9690ED1BF}"/>
              </a:ext>
            </a:extLst>
          </p:cNvPr>
          <p:cNvSpPr/>
          <p:nvPr userDrawn="1"/>
        </p:nvSpPr>
        <p:spPr>
          <a:xfrm>
            <a:off x="-5" y="3375417"/>
            <a:ext cx="7831020" cy="530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2FB42-B63D-4A4D-B739-E39A63F8864D}"/>
              </a:ext>
            </a:extLst>
          </p:cNvPr>
          <p:cNvSpPr/>
          <p:nvPr userDrawn="1"/>
        </p:nvSpPr>
        <p:spPr>
          <a:xfrm>
            <a:off x="-5" y="4431796"/>
            <a:ext cx="7831020" cy="530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8BAF1D-3D1F-1640-8EAC-D4BE305E6263}"/>
              </a:ext>
            </a:extLst>
          </p:cNvPr>
          <p:cNvSpPr/>
          <p:nvPr userDrawn="1"/>
        </p:nvSpPr>
        <p:spPr>
          <a:xfrm>
            <a:off x="-5" y="2319039"/>
            <a:ext cx="7831020" cy="530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F7BC81-3336-2F49-B369-638122853C0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455235" y="1482371"/>
            <a:ext cx="2390576" cy="636564"/>
            <a:chOff x="118" y="883"/>
            <a:chExt cx="5528" cy="1472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FCCB900-E55A-F649-9614-F7E6840455C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" y="883"/>
              <a:ext cx="1469" cy="1472"/>
            </a:xfrm>
            <a:custGeom>
              <a:avLst/>
              <a:gdLst>
                <a:gd name="T0" fmla="*/ 408 w 621"/>
                <a:gd name="T1" fmla="*/ 507 h 620"/>
                <a:gd name="T2" fmla="*/ 445 w 621"/>
                <a:gd name="T3" fmla="*/ 538 h 620"/>
                <a:gd name="T4" fmla="*/ 439 w 621"/>
                <a:gd name="T5" fmla="*/ 593 h 620"/>
                <a:gd name="T6" fmla="*/ 386 w 621"/>
                <a:gd name="T7" fmla="*/ 564 h 620"/>
                <a:gd name="T8" fmla="*/ 575 w 621"/>
                <a:gd name="T9" fmla="*/ 331 h 620"/>
                <a:gd name="T10" fmla="*/ 621 w 621"/>
                <a:gd name="T11" fmla="*/ 321 h 620"/>
                <a:gd name="T12" fmla="*/ 621 w 621"/>
                <a:gd name="T13" fmla="*/ 299 h 620"/>
                <a:gd name="T14" fmla="*/ 575 w 621"/>
                <a:gd name="T15" fmla="*/ 289 h 620"/>
                <a:gd name="T16" fmla="*/ 524 w 621"/>
                <a:gd name="T17" fmla="*/ 257 h 620"/>
                <a:gd name="T18" fmla="*/ 556 w 621"/>
                <a:gd name="T19" fmla="*/ 208 h 620"/>
                <a:gd name="T20" fmla="*/ 583 w 621"/>
                <a:gd name="T21" fmla="*/ 161 h 620"/>
                <a:gd name="T22" fmla="*/ 550 w 621"/>
                <a:gd name="T23" fmla="*/ 198 h 620"/>
                <a:gd name="T24" fmla="*/ 487 w 621"/>
                <a:gd name="T25" fmla="*/ 177 h 620"/>
                <a:gd name="T26" fmla="*/ 528 w 621"/>
                <a:gd name="T27" fmla="*/ 159 h 620"/>
                <a:gd name="T28" fmla="*/ 537 w 621"/>
                <a:gd name="T29" fmla="*/ 98 h 620"/>
                <a:gd name="T30" fmla="*/ 510 w 621"/>
                <a:gd name="T31" fmla="*/ 137 h 620"/>
                <a:gd name="T32" fmla="*/ 454 w 621"/>
                <a:gd name="T33" fmla="*/ 143 h 620"/>
                <a:gd name="T34" fmla="*/ 491 w 621"/>
                <a:gd name="T35" fmla="*/ 116 h 620"/>
                <a:gd name="T36" fmla="*/ 478 w 621"/>
                <a:gd name="T37" fmla="*/ 48 h 620"/>
                <a:gd name="T38" fmla="*/ 416 w 621"/>
                <a:gd name="T39" fmla="*/ 66 h 620"/>
                <a:gd name="T40" fmla="*/ 387 w 621"/>
                <a:gd name="T41" fmla="*/ 104 h 620"/>
                <a:gd name="T42" fmla="*/ 384 w 621"/>
                <a:gd name="T43" fmla="*/ 55 h 620"/>
                <a:gd name="T44" fmla="*/ 365 w 621"/>
                <a:gd name="T45" fmla="*/ 4 h 620"/>
                <a:gd name="T46" fmla="*/ 344 w 621"/>
                <a:gd name="T47" fmla="*/ 47 h 620"/>
                <a:gd name="T48" fmla="*/ 325 w 621"/>
                <a:gd name="T49" fmla="*/ 91 h 620"/>
                <a:gd name="T50" fmla="*/ 319 w 621"/>
                <a:gd name="T51" fmla="*/ 45 h 620"/>
                <a:gd name="T52" fmla="*/ 311 w 621"/>
                <a:gd name="T53" fmla="*/ 0 h 620"/>
                <a:gd name="T54" fmla="*/ 311 w 621"/>
                <a:gd name="T55" fmla="*/ 620 h 620"/>
                <a:gd name="T56" fmla="*/ 317 w 621"/>
                <a:gd name="T57" fmla="*/ 575 h 620"/>
                <a:gd name="T58" fmla="*/ 338 w 621"/>
                <a:gd name="T59" fmla="*/ 619 h 620"/>
                <a:gd name="T60" fmla="*/ 353 w 621"/>
                <a:gd name="T61" fmla="*/ 571 h 620"/>
                <a:gd name="T62" fmla="*/ 331 w 621"/>
                <a:gd name="T63" fmla="*/ 529 h 620"/>
                <a:gd name="T64" fmla="*/ 311 w 621"/>
                <a:gd name="T65" fmla="*/ 484 h 620"/>
                <a:gd name="T66" fmla="*/ 311 w 621"/>
                <a:gd name="T67" fmla="*/ 136 h 620"/>
                <a:gd name="T68" fmla="*/ 409 w 621"/>
                <a:gd name="T69" fmla="*/ 113 h 620"/>
                <a:gd name="T70" fmla="*/ 403 w 621"/>
                <a:gd name="T71" fmla="*/ 162 h 620"/>
                <a:gd name="T72" fmla="*/ 512 w 621"/>
                <a:gd name="T73" fmla="*/ 222 h 620"/>
                <a:gd name="T74" fmla="*/ 477 w 621"/>
                <a:gd name="T75" fmla="*/ 258 h 620"/>
                <a:gd name="T76" fmla="*/ 459 w 621"/>
                <a:gd name="T77" fmla="*/ 402 h 620"/>
                <a:gd name="T78" fmla="*/ 479 w 621"/>
                <a:gd name="T79" fmla="*/ 451 h 620"/>
                <a:gd name="T80" fmla="*/ 504 w 621"/>
                <a:gd name="T81" fmla="*/ 491 h 620"/>
                <a:gd name="T82" fmla="*/ 572 w 621"/>
                <a:gd name="T83" fmla="*/ 478 h 620"/>
                <a:gd name="T84" fmla="*/ 553 w 621"/>
                <a:gd name="T85" fmla="*/ 417 h 620"/>
                <a:gd name="T86" fmla="*/ 518 w 621"/>
                <a:gd name="T87" fmla="*/ 384 h 620"/>
                <a:gd name="T88" fmla="*/ 565 w 621"/>
                <a:gd name="T89" fmla="*/ 385 h 620"/>
                <a:gd name="T90" fmla="*/ 616 w 621"/>
                <a:gd name="T91" fmla="*/ 365 h 620"/>
                <a:gd name="T92" fmla="*/ 574 w 621"/>
                <a:gd name="T93" fmla="*/ 346 h 620"/>
                <a:gd name="T94" fmla="*/ 530 w 621"/>
                <a:gd name="T95" fmla="*/ 328 h 620"/>
                <a:gd name="T96" fmla="*/ 483 w 621"/>
                <a:gd name="T97" fmla="*/ 510 h 620"/>
                <a:gd name="T98" fmla="*/ 430 w 621"/>
                <a:gd name="T99" fmla="*/ 494 h 620"/>
                <a:gd name="T100" fmla="*/ 387 w 621"/>
                <a:gd name="T101" fmla="*/ 467 h 620"/>
                <a:gd name="T102" fmla="*/ 425 w 621"/>
                <a:gd name="T103" fmla="*/ 498 h 620"/>
                <a:gd name="T104" fmla="*/ 477 w 621"/>
                <a:gd name="T105" fmla="*/ 517 h 620"/>
                <a:gd name="T106" fmla="*/ 522 w 621"/>
                <a:gd name="T107" fmla="*/ 538 h 620"/>
                <a:gd name="T108" fmla="*/ 483 w 621"/>
                <a:gd name="T109" fmla="*/ 51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1" h="620">
                  <a:moveTo>
                    <a:pt x="373" y="521"/>
                  </a:moveTo>
                  <a:cubicBezTo>
                    <a:pt x="385" y="517"/>
                    <a:pt x="397" y="512"/>
                    <a:pt x="408" y="507"/>
                  </a:cubicBezTo>
                  <a:cubicBezTo>
                    <a:pt x="431" y="546"/>
                    <a:pt x="431" y="546"/>
                    <a:pt x="431" y="546"/>
                  </a:cubicBezTo>
                  <a:cubicBezTo>
                    <a:pt x="432" y="546"/>
                    <a:pt x="444" y="539"/>
                    <a:pt x="445" y="538"/>
                  </a:cubicBezTo>
                  <a:cubicBezTo>
                    <a:pt x="468" y="577"/>
                    <a:pt x="468" y="577"/>
                    <a:pt x="468" y="577"/>
                  </a:cubicBezTo>
                  <a:cubicBezTo>
                    <a:pt x="459" y="583"/>
                    <a:pt x="449" y="588"/>
                    <a:pt x="439" y="593"/>
                  </a:cubicBezTo>
                  <a:cubicBezTo>
                    <a:pt x="420" y="552"/>
                    <a:pt x="420" y="552"/>
                    <a:pt x="420" y="552"/>
                  </a:cubicBezTo>
                  <a:cubicBezTo>
                    <a:pt x="409" y="557"/>
                    <a:pt x="398" y="561"/>
                    <a:pt x="386" y="564"/>
                  </a:cubicBezTo>
                  <a:lnTo>
                    <a:pt x="373" y="521"/>
                  </a:lnTo>
                  <a:close/>
                  <a:moveTo>
                    <a:pt x="575" y="331"/>
                  </a:moveTo>
                  <a:cubicBezTo>
                    <a:pt x="575" y="328"/>
                    <a:pt x="575" y="324"/>
                    <a:pt x="576" y="320"/>
                  </a:cubicBezTo>
                  <a:cubicBezTo>
                    <a:pt x="621" y="321"/>
                    <a:pt x="621" y="321"/>
                    <a:pt x="621" y="321"/>
                  </a:cubicBezTo>
                  <a:cubicBezTo>
                    <a:pt x="621" y="317"/>
                    <a:pt x="621" y="314"/>
                    <a:pt x="621" y="310"/>
                  </a:cubicBezTo>
                  <a:cubicBezTo>
                    <a:pt x="621" y="306"/>
                    <a:pt x="621" y="303"/>
                    <a:pt x="621" y="299"/>
                  </a:cubicBezTo>
                  <a:cubicBezTo>
                    <a:pt x="576" y="301"/>
                    <a:pt x="576" y="301"/>
                    <a:pt x="576" y="301"/>
                  </a:cubicBezTo>
                  <a:cubicBezTo>
                    <a:pt x="575" y="297"/>
                    <a:pt x="575" y="293"/>
                    <a:pt x="575" y="289"/>
                  </a:cubicBezTo>
                  <a:cubicBezTo>
                    <a:pt x="530" y="292"/>
                    <a:pt x="530" y="292"/>
                    <a:pt x="530" y="292"/>
                  </a:cubicBezTo>
                  <a:cubicBezTo>
                    <a:pt x="529" y="280"/>
                    <a:pt x="527" y="268"/>
                    <a:pt x="524" y="257"/>
                  </a:cubicBezTo>
                  <a:cubicBezTo>
                    <a:pt x="568" y="246"/>
                    <a:pt x="568" y="246"/>
                    <a:pt x="568" y="246"/>
                  </a:cubicBezTo>
                  <a:cubicBezTo>
                    <a:pt x="565" y="233"/>
                    <a:pt x="561" y="220"/>
                    <a:pt x="556" y="208"/>
                  </a:cubicBezTo>
                  <a:cubicBezTo>
                    <a:pt x="597" y="191"/>
                    <a:pt x="597" y="191"/>
                    <a:pt x="597" y="191"/>
                  </a:cubicBezTo>
                  <a:cubicBezTo>
                    <a:pt x="593" y="181"/>
                    <a:pt x="588" y="171"/>
                    <a:pt x="583" y="161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5" y="188"/>
                    <a:pt x="548" y="193"/>
                    <a:pt x="550" y="198"/>
                  </a:cubicBezTo>
                  <a:cubicBezTo>
                    <a:pt x="510" y="217"/>
                    <a:pt x="510" y="217"/>
                    <a:pt x="510" y="217"/>
                  </a:cubicBezTo>
                  <a:cubicBezTo>
                    <a:pt x="503" y="202"/>
                    <a:pt x="497" y="190"/>
                    <a:pt x="487" y="177"/>
                  </a:cubicBezTo>
                  <a:cubicBezTo>
                    <a:pt x="522" y="150"/>
                    <a:pt x="522" y="150"/>
                    <a:pt x="522" y="150"/>
                  </a:cubicBezTo>
                  <a:cubicBezTo>
                    <a:pt x="525" y="153"/>
                    <a:pt x="525" y="155"/>
                    <a:pt x="528" y="159"/>
                  </a:cubicBezTo>
                  <a:cubicBezTo>
                    <a:pt x="565" y="133"/>
                    <a:pt x="565" y="133"/>
                    <a:pt x="565" y="133"/>
                  </a:cubicBezTo>
                  <a:cubicBezTo>
                    <a:pt x="557" y="120"/>
                    <a:pt x="547" y="109"/>
                    <a:pt x="537" y="98"/>
                  </a:cubicBezTo>
                  <a:cubicBezTo>
                    <a:pt x="504" y="129"/>
                    <a:pt x="504" y="129"/>
                    <a:pt x="504" y="129"/>
                  </a:cubicBezTo>
                  <a:cubicBezTo>
                    <a:pt x="507" y="133"/>
                    <a:pt x="507" y="133"/>
                    <a:pt x="510" y="137"/>
                  </a:cubicBezTo>
                  <a:cubicBezTo>
                    <a:pt x="476" y="166"/>
                    <a:pt x="476" y="166"/>
                    <a:pt x="476" y="166"/>
                  </a:cubicBezTo>
                  <a:cubicBezTo>
                    <a:pt x="468" y="156"/>
                    <a:pt x="463" y="151"/>
                    <a:pt x="454" y="143"/>
                  </a:cubicBezTo>
                  <a:cubicBezTo>
                    <a:pt x="483" y="109"/>
                    <a:pt x="483" y="109"/>
                    <a:pt x="483" y="109"/>
                  </a:cubicBezTo>
                  <a:cubicBezTo>
                    <a:pt x="486" y="112"/>
                    <a:pt x="488" y="114"/>
                    <a:pt x="491" y="116"/>
                  </a:cubicBezTo>
                  <a:cubicBezTo>
                    <a:pt x="522" y="82"/>
                    <a:pt x="522" y="82"/>
                    <a:pt x="522" y="82"/>
                  </a:cubicBezTo>
                  <a:cubicBezTo>
                    <a:pt x="508" y="70"/>
                    <a:pt x="493" y="58"/>
                    <a:pt x="478" y="48"/>
                  </a:cubicBezTo>
                  <a:cubicBezTo>
                    <a:pt x="453" y="87"/>
                    <a:pt x="453" y="87"/>
                    <a:pt x="453" y="87"/>
                  </a:cubicBezTo>
                  <a:cubicBezTo>
                    <a:pt x="440" y="78"/>
                    <a:pt x="431" y="72"/>
                    <a:pt x="416" y="66"/>
                  </a:cubicBezTo>
                  <a:cubicBezTo>
                    <a:pt x="399" y="108"/>
                    <a:pt x="399" y="108"/>
                    <a:pt x="399" y="108"/>
                  </a:cubicBezTo>
                  <a:cubicBezTo>
                    <a:pt x="397" y="107"/>
                    <a:pt x="389" y="104"/>
                    <a:pt x="387" y="104"/>
                  </a:cubicBezTo>
                  <a:cubicBezTo>
                    <a:pt x="403" y="61"/>
                    <a:pt x="403" y="61"/>
                    <a:pt x="403" y="61"/>
                  </a:cubicBezTo>
                  <a:cubicBezTo>
                    <a:pt x="397" y="59"/>
                    <a:pt x="391" y="57"/>
                    <a:pt x="384" y="55"/>
                  </a:cubicBezTo>
                  <a:cubicBezTo>
                    <a:pt x="397" y="12"/>
                    <a:pt x="397" y="12"/>
                    <a:pt x="397" y="12"/>
                  </a:cubicBezTo>
                  <a:cubicBezTo>
                    <a:pt x="386" y="9"/>
                    <a:pt x="376" y="6"/>
                    <a:pt x="365" y="4"/>
                  </a:cubicBezTo>
                  <a:cubicBezTo>
                    <a:pt x="357" y="49"/>
                    <a:pt x="357" y="49"/>
                    <a:pt x="357" y="49"/>
                  </a:cubicBezTo>
                  <a:cubicBezTo>
                    <a:pt x="353" y="48"/>
                    <a:pt x="348" y="47"/>
                    <a:pt x="344" y="47"/>
                  </a:cubicBezTo>
                  <a:cubicBezTo>
                    <a:pt x="338" y="92"/>
                    <a:pt x="338" y="92"/>
                    <a:pt x="338" y="92"/>
                  </a:cubicBezTo>
                  <a:cubicBezTo>
                    <a:pt x="336" y="91"/>
                    <a:pt x="327" y="91"/>
                    <a:pt x="325" y="9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4" y="45"/>
                    <a:pt x="325" y="45"/>
                    <a:pt x="319" y="45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7" y="0"/>
                    <a:pt x="314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14" y="620"/>
                    <a:pt x="315" y="620"/>
                    <a:pt x="318" y="620"/>
                  </a:cubicBezTo>
                  <a:cubicBezTo>
                    <a:pt x="317" y="575"/>
                    <a:pt x="317" y="575"/>
                    <a:pt x="317" y="575"/>
                  </a:cubicBezTo>
                  <a:cubicBezTo>
                    <a:pt x="322" y="575"/>
                    <a:pt x="328" y="575"/>
                    <a:pt x="333" y="574"/>
                  </a:cubicBezTo>
                  <a:cubicBezTo>
                    <a:pt x="338" y="619"/>
                    <a:pt x="338" y="619"/>
                    <a:pt x="338" y="619"/>
                  </a:cubicBezTo>
                  <a:cubicBezTo>
                    <a:pt x="340" y="619"/>
                    <a:pt x="361" y="616"/>
                    <a:pt x="363" y="616"/>
                  </a:cubicBezTo>
                  <a:cubicBezTo>
                    <a:pt x="353" y="571"/>
                    <a:pt x="353" y="571"/>
                    <a:pt x="353" y="571"/>
                  </a:cubicBezTo>
                  <a:cubicBezTo>
                    <a:pt x="352" y="571"/>
                    <a:pt x="341" y="573"/>
                    <a:pt x="335" y="574"/>
                  </a:cubicBezTo>
                  <a:cubicBezTo>
                    <a:pt x="331" y="529"/>
                    <a:pt x="331" y="529"/>
                    <a:pt x="331" y="529"/>
                  </a:cubicBezTo>
                  <a:cubicBezTo>
                    <a:pt x="324" y="529"/>
                    <a:pt x="317" y="530"/>
                    <a:pt x="311" y="530"/>
                  </a:cubicBezTo>
                  <a:cubicBezTo>
                    <a:pt x="311" y="484"/>
                    <a:pt x="311" y="484"/>
                    <a:pt x="311" y="484"/>
                  </a:cubicBezTo>
                  <a:cubicBezTo>
                    <a:pt x="214" y="484"/>
                    <a:pt x="136" y="406"/>
                    <a:pt x="136" y="310"/>
                  </a:cubicBezTo>
                  <a:cubicBezTo>
                    <a:pt x="136" y="214"/>
                    <a:pt x="214" y="136"/>
                    <a:pt x="311" y="136"/>
                  </a:cubicBezTo>
                  <a:cubicBezTo>
                    <a:pt x="338" y="136"/>
                    <a:pt x="364" y="142"/>
                    <a:pt x="388" y="154"/>
                  </a:cubicBezTo>
                  <a:cubicBezTo>
                    <a:pt x="409" y="113"/>
                    <a:pt x="409" y="113"/>
                    <a:pt x="409" y="113"/>
                  </a:cubicBezTo>
                  <a:cubicBezTo>
                    <a:pt x="412" y="115"/>
                    <a:pt x="421" y="121"/>
                    <a:pt x="424" y="122"/>
                  </a:cubicBezTo>
                  <a:cubicBezTo>
                    <a:pt x="403" y="162"/>
                    <a:pt x="403" y="162"/>
                    <a:pt x="403" y="162"/>
                  </a:cubicBezTo>
                  <a:cubicBezTo>
                    <a:pt x="433" y="181"/>
                    <a:pt x="456" y="208"/>
                    <a:pt x="470" y="240"/>
                  </a:cubicBezTo>
                  <a:cubicBezTo>
                    <a:pt x="512" y="222"/>
                    <a:pt x="512" y="222"/>
                    <a:pt x="512" y="222"/>
                  </a:cubicBezTo>
                  <a:cubicBezTo>
                    <a:pt x="513" y="225"/>
                    <a:pt x="518" y="237"/>
                    <a:pt x="519" y="241"/>
                  </a:cubicBezTo>
                  <a:cubicBezTo>
                    <a:pt x="477" y="258"/>
                    <a:pt x="477" y="258"/>
                    <a:pt x="477" y="258"/>
                  </a:cubicBezTo>
                  <a:cubicBezTo>
                    <a:pt x="482" y="274"/>
                    <a:pt x="485" y="292"/>
                    <a:pt x="485" y="310"/>
                  </a:cubicBezTo>
                  <a:cubicBezTo>
                    <a:pt x="485" y="343"/>
                    <a:pt x="476" y="375"/>
                    <a:pt x="459" y="402"/>
                  </a:cubicBezTo>
                  <a:cubicBezTo>
                    <a:pt x="497" y="426"/>
                    <a:pt x="497" y="426"/>
                    <a:pt x="497" y="426"/>
                  </a:cubicBezTo>
                  <a:cubicBezTo>
                    <a:pt x="491" y="435"/>
                    <a:pt x="486" y="443"/>
                    <a:pt x="479" y="451"/>
                  </a:cubicBezTo>
                  <a:cubicBezTo>
                    <a:pt x="513" y="480"/>
                    <a:pt x="513" y="480"/>
                    <a:pt x="513" y="480"/>
                  </a:cubicBezTo>
                  <a:cubicBezTo>
                    <a:pt x="510" y="484"/>
                    <a:pt x="507" y="487"/>
                    <a:pt x="504" y="491"/>
                  </a:cubicBezTo>
                  <a:cubicBezTo>
                    <a:pt x="537" y="522"/>
                    <a:pt x="537" y="522"/>
                    <a:pt x="537" y="522"/>
                  </a:cubicBezTo>
                  <a:cubicBezTo>
                    <a:pt x="550" y="508"/>
                    <a:pt x="562" y="494"/>
                    <a:pt x="572" y="478"/>
                  </a:cubicBezTo>
                  <a:cubicBezTo>
                    <a:pt x="533" y="454"/>
                    <a:pt x="533" y="454"/>
                    <a:pt x="533" y="454"/>
                  </a:cubicBezTo>
                  <a:cubicBezTo>
                    <a:pt x="541" y="442"/>
                    <a:pt x="548" y="430"/>
                    <a:pt x="553" y="417"/>
                  </a:cubicBezTo>
                  <a:cubicBezTo>
                    <a:pt x="512" y="397"/>
                    <a:pt x="512" y="397"/>
                    <a:pt x="512" y="397"/>
                  </a:cubicBezTo>
                  <a:cubicBezTo>
                    <a:pt x="513" y="395"/>
                    <a:pt x="517" y="386"/>
                    <a:pt x="518" y="384"/>
                  </a:cubicBezTo>
                  <a:cubicBezTo>
                    <a:pt x="561" y="399"/>
                    <a:pt x="561" y="399"/>
                    <a:pt x="561" y="399"/>
                  </a:cubicBezTo>
                  <a:cubicBezTo>
                    <a:pt x="562" y="394"/>
                    <a:pt x="564" y="390"/>
                    <a:pt x="565" y="385"/>
                  </a:cubicBezTo>
                  <a:cubicBezTo>
                    <a:pt x="608" y="398"/>
                    <a:pt x="608" y="398"/>
                    <a:pt x="608" y="398"/>
                  </a:cubicBezTo>
                  <a:cubicBezTo>
                    <a:pt x="612" y="387"/>
                    <a:pt x="614" y="376"/>
                    <a:pt x="616" y="365"/>
                  </a:cubicBezTo>
                  <a:cubicBezTo>
                    <a:pt x="572" y="357"/>
                    <a:pt x="572" y="357"/>
                    <a:pt x="572" y="357"/>
                  </a:cubicBezTo>
                  <a:cubicBezTo>
                    <a:pt x="573" y="352"/>
                    <a:pt x="574" y="351"/>
                    <a:pt x="574" y="346"/>
                  </a:cubicBezTo>
                  <a:cubicBezTo>
                    <a:pt x="529" y="341"/>
                    <a:pt x="529" y="341"/>
                    <a:pt x="529" y="341"/>
                  </a:cubicBezTo>
                  <a:cubicBezTo>
                    <a:pt x="529" y="338"/>
                    <a:pt x="530" y="330"/>
                    <a:pt x="530" y="328"/>
                  </a:cubicBezTo>
                  <a:lnTo>
                    <a:pt x="575" y="331"/>
                  </a:lnTo>
                  <a:close/>
                  <a:moveTo>
                    <a:pt x="483" y="510"/>
                  </a:moveTo>
                  <a:cubicBezTo>
                    <a:pt x="454" y="476"/>
                    <a:pt x="454" y="476"/>
                    <a:pt x="454" y="476"/>
                  </a:cubicBezTo>
                  <a:cubicBezTo>
                    <a:pt x="445" y="484"/>
                    <a:pt x="440" y="488"/>
                    <a:pt x="430" y="494"/>
                  </a:cubicBezTo>
                  <a:cubicBezTo>
                    <a:pt x="406" y="456"/>
                    <a:pt x="406" y="456"/>
                    <a:pt x="406" y="456"/>
                  </a:cubicBezTo>
                  <a:cubicBezTo>
                    <a:pt x="403" y="457"/>
                    <a:pt x="387" y="467"/>
                    <a:pt x="387" y="467"/>
                  </a:cubicBezTo>
                  <a:cubicBezTo>
                    <a:pt x="408" y="507"/>
                    <a:pt x="408" y="507"/>
                    <a:pt x="408" y="507"/>
                  </a:cubicBezTo>
                  <a:cubicBezTo>
                    <a:pt x="408" y="507"/>
                    <a:pt x="425" y="498"/>
                    <a:pt x="425" y="498"/>
                  </a:cubicBezTo>
                  <a:cubicBezTo>
                    <a:pt x="449" y="536"/>
                    <a:pt x="449" y="536"/>
                    <a:pt x="449" y="536"/>
                  </a:cubicBezTo>
                  <a:cubicBezTo>
                    <a:pt x="459" y="531"/>
                    <a:pt x="468" y="524"/>
                    <a:pt x="477" y="517"/>
                  </a:cubicBezTo>
                  <a:cubicBezTo>
                    <a:pt x="505" y="552"/>
                    <a:pt x="505" y="552"/>
                    <a:pt x="505" y="552"/>
                  </a:cubicBezTo>
                  <a:cubicBezTo>
                    <a:pt x="511" y="547"/>
                    <a:pt x="516" y="543"/>
                    <a:pt x="522" y="538"/>
                  </a:cubicBezTo>
                  <a:cubicBezTo>
                    <a:pt x="491" y="504"/>
                    <a:pt x="491" y="504"/>
                    <a:pt x="491" y="504"/>
                  </a:cubicBezTo>
                  <a:cubicBezTo>
                    <a:pt x="488" y="506"/>
                    <a:pt x="486" y="508"/>
                    <a:pt x="483" y="510"/>
                  </a:cubicBez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F0F6E8E-EEC6-4741-96AB-3EEF98D66D3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862" y="1358"/>
              <a:ext cx="3784" cy="491"/>
            </a:xfrm>
            <a:custGeom>
              <a:avLst/>
              <a:gdLst>
                <a:gd name="T0" fmla="*/ 0 w 1600"/>
                <a:gd name="T1" fmla="*/ 202 h 207"/>
                <a:gd name="T2" fmla="*/ 81 w 1600"/>
                <a:gd name="T3" fmla="*/ 175 h 207"/>
                <a:gd name="T4" fmla="*/ 235 w 1600"/>
                <a:gd name="T5" fmla="*/ 202 h 207"/>
                <a:gd name="T6" fmla="*/ 188 w 1600"/>
                <a:gd name="T7" fmla="*/ 18 h 207"/>
                <a:gd name="T8" fmla="*/ 108 w 1600"/>
                <a:gd name="T9" fmla="*/ 131 h 207"/>
                <a:gd name="T10" fmla="*/ 190 w 1600"/>
                <a:gd name="T11" fmla="*/ 131 h 207"/>
                <a:gd name="T12" fmla="*/ 486 w 1600"/>
                <a:gd name="T13" fmla="*/ 19 h 207"/>
                <a:gd name="T14" fmla="*/ 325 w 1600"/>
                <a:gd name="T15" fmla="*/ 202 h 207"/>
                <a:gd name="T16" fmla="*/ 386 w 1600"/>
                <a:gd name="T17" fmla="*/ 158 h 207"/>
                <a:gd name="T18" fmla="*/ 571 w 1600"/>
                <a:gd name="T19" fmla="*/ 89 h 207"/>
                <a:gd name="T20" fmla="*/ 481 w 1600"/>
                <a:gd name="T21" fmla="*/ 116 h 207"/>
                <a:gd name="T22" fmla="*/ 386 w 1600"/>
                <a:gd name="T23" fmla="*/ 65 h 207"/>
                <a:gd name="T24" fmla="*/ 509 w 1600"/>
                <a:gd name="T25" fmla="*/ 90 h 207"/>
                <a:gd name="T26" fmla="*/ 763 w 1600"/>
                <a:gd name="T27" fmla="*/ 19 h 207"/>
                <a:gd name="T28" fmla="*/ 602 w 1600"/>
                <a:gd name="T29" fmla="*/ 202 h 207"/>
                <a:gd name="T30" fmla="*/ 663 w 1600"/>
                <a:gd name="T31" fmla="*/ 158 h 207"/>
                <a:gd name="T32" fmla="*/ 848 w 1600"/>
                <a:gd name="T33" fmla="*/ 89 h 207"/>
                <a:gd name="T34" fmla="*/ 758 w 1600"/>
                <a:gd name="T35" fmla="*/ 116 h 207"/>
                <a:gd name="T36" fmla="*/ 663 w 1600"/>
                <a:gd name="T37" fmla="*/ 65 h 207"/>
                <a:gd name="T38" fmla="*/ 786 w 1600"/>
                <a:gd name="T39" fmla="*/ 90 h 207"/>
                <a:gd name="T40" fmla="*/ 866 w 1600"/>
                <a:gd name="T41" fmla="*/ 19 h 207"/>
                <a:gd name="T42" fmla="*/ 1134 w 1600"/>
                <a:gd name="T43" fmla="*/ 65 h 207"/>
                <a:gd name="T44" fmla="*/ 1030 w 1600"/>
                <a:gd name="T45" fmla="*/ 202 h 207"/>
                <a:gd name="T46" fmla="*/ 969 w 1600"/>
                <a:gd name="T47" fmla="*/ 65 h 207"/>
                <a:gd name="T48" fmla="*/ 866 w 1600"/>
                <a:gd name="T49" fmla="*/ 19 h 207"/>
                <a:gd name="T50" fmla="*/ 1230 w 1600"/>
                <a:gd name="T51" fmla="*/ 19 h 207"/>
                <a:gd name="T52" fmla="*/ 1169 w 1600"/>
                <a:gd name="T53" fmla="*/ 202 h 207"/>
                <a:gd name="T54" fmla="*/ 1416 w 1600"/>
                <a:gd name="T55" fmla="*/ 14 h 207"/>
                <a:gd name="T56" fmla="*/ 1416 w 1600"/>
                <a:gd name="T57" fmla="*/ 207 h 207"/>
                <a:gd name="T58" fmla="*/ 1416 w 1600"/>
                <a:gd name="T59" fmla="*/ 14 h 207"/>
                <a:gd name="T60" fmla="*/ 1332 w 1600"/>
                <a:gd name="T61" fmla="*/ 110 h 207"/>
                <a:gd name="T62" fmla="*/ 1501 w 1600"/>
                <a:gd name="T63" fmla="*/ 111 h 207"/>
                <a:gd name="T64" fmla="*/ 1585 w 1600"/>
                <a:gd name="T65" fmla="*/ 19 h 207"/>
                <a:gd name="T66" fmla="*/ 1589 w 1600"/>
                <a:gd name="T67" fmla="*/ 15 h 207"/>
                <a:gd name="T68" fmla="*/ 1581 w 1600"/>
                <a:gd name="T69" fmla="*/ 9 h 207"/>
                <a:gd name="T70" fmla="*/ 1574 w 1600"/>
                <a:gd name="T71" fmla="*/ 28 h 207"/>
                <a:gd name="T72" fmla="*/ 1578 w 1600"/>
                <a:gd name="T73" fmla="*/ 21 h 207"/>
                <a:gd name="T74" fmla="*/ 1584 w 1600"/>
                <a:gd name="T75" fmla="*/ 23 h 207"/>
                <a:gd name="T76" fmla="*/ 1590 w 1600"/>
                <a:gd name="T77" fmla="*/ 28 h 207"/>
                <a:gd name="T78" fmla="*/ 1585 w 1600"/>
                <a:gd name="T79" fmla="*/ 19 h 207"/>
                <a:gd name="T80" fmla="*/ 1579 w 1600"/>
                <a:gd name="T81" fmla="*/ 18 h 207"/>
                <a:gd name="T82" fmla="*/ 1581 w 1600"/>
                <a:gd name="T83" fmla="*/ 12 h 207"/>
                <a:gd name="T84" fmla="*/ 1580 w 1600"/>
                <a:gd name="T85" fmla="*/ 18 h 207"/>
                <a:gd name="T86" fmla="*/ 1563 w 1600"/>
                <a:gd name="T87" fmla="*/ 18 h 207"/>
                <a:gd name="T88" fmla="*/ 1600 w 1600"/>
                <a:gd name="T89" fmla="*/ 18 h 207"/>
                <a:gd name="T90" fmla="*/ 1581 w 1600"/>
                <a:gd name="T91" fmla="*/ 33 h 207"/>
                <a:gd name="T92" fmla="*/ 1581 w 1600"/>
                <a:gd name="T93" fmla="*/ 4 h 207"/>
                <a:gd name="T94" fmla="*/ 1581 w 1600"/>
                <a:gd name="T95" fmla="*/ 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0" h="207">
                  <a:moveTo>
                    <a:pt x="115" y="18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35" y="202"/>
                    <a:pt x="235" y="202"/>
                    <a:pt x="235" y="202"/>
                  </a:cubicBezTo>
                  <a:cubicBezTo>
                    <a:pt x="303" y="202"/>
                    <a:pt x="303" y="202"/>
                    <a:pt x="303" y="202"/>
                  </a:cubicBezTo>
                  <a:cubicBezTo>
                    <a:pt x="188" y="18"/>
                    <a:pt x="188" y="18"/>
                    <a:pt x="188" y="18"/>
                  </a:cubicBezTo>
                  <a:lnTo>
                    <a:pt x="115" y="18"/>
                  </a:lnTo>
                  <a:close/>
                  <a:moveTo>
                    <a:pt x="108" y="131"/>
                  </a:moveTo>
                  <a:cubicBezTo>
                    <a:pt x="149" y="65"/>
                    <a:pt x="149" y="65"/>
                    <a:pt x="149" y="65"/>
                  </a:cubicBezTo>
                  <a:cubicBezTo>
                    <a:pt x="190" y="131"/>
                    <a:pt x="190" y="131"/>
                    <a:pt x="190" y="131"/>
                  </a:cubicBezTo>
                  <a:lnTo>
                    <a:pt x="108" y="131"/>
                  </a:lnTo>
                  <a:close/>
                  <a:moveTo>
                    <a:pt x="486" y="19"/>
                  </a:moveTo>
                  <a:cubicBezTo>
                    <a:pt x="325" y="19"/>
                    <a:pt x="325" y="19"/>
                    <a:pt x="325" y="19"/>
                  </a:cubicBezTo>
                  <a:cubicBezTo>
                    <a:pt x="325" y="202"/>
                    <a:pt x="325" y="202"/>
                    <a:pt x="325" y="202"/>
                  </a:cubicBezTo>
                  <a:cubicBezTo>
                    <a:pt x="386" y="202"/>
                    <a:pt x="386" y="202"/>
                    <a:pt x="386" y="202"/>
                  </a:cubicBezTo>
                  <a:cubicBezTo>
                    <a:pt x="386" y="158"/>
                    <a:pt x="386" y="158"/>
                    <a:pt x="386" y="158"/>
                  </a:cubicBezTo>
                  <a:cubicBezTo>
                    <a:pt x="396" y="158"/>
                    <a:pt x="468" y="158"/>
                    <a:pt x="485" y="158"/>
                  </a:cubicBezTo>
                  <a:cubicBezTo>
                    <a:pt x="535" y="158"/>
                    <a:pt x="571" y="146"/>
                    <a:pt x="571" y="89"/>
                  </a:cubicBezTo>
                  <a:cubicBezTo>
                    <a:pt x="571" y="31"/>
                    <a:pt x="535" y="19"/>
                    <a:pt x="486" y="19"/>
                  </a:cubicBezTo>
                  <a:close/>
                  <a:moveTo>
                    <a:pt x="481" y="116"/>
                  </a:moveTo>
                  <a:cubicBezTo>
                    <a:pt x="468" y="116"/>
                    <a:pt x="397" y="116"/>
                    <a:pt x="386" y="116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6" y="65"/>
                    <a:pt x="463" y="65"/>
                    <a:pt x="480" y="65"/>
                  </a:cubicBezTo>
                  <a:cubicBezTo>
                    <a:pt x="503" y="65"/>
                    <a:pt x="509" y="71"/>
                    <a:pt x="509" y="90"/>
                  </a:cubicBezTo>
                  <a:cubicBezTo>
                    <a:pt x="509" y="110"/>
                    <a:pt x="503" y="116"/>
                    <a:pt x="481" y="116"/>
                  </a:cubicBezTo>
                  <a:close/>
                  <a:moveTo>
                    <a:pt x="763" y="19"/>
                  </a:moveTo>
                  <a:cubicBezTo>
                    <a:pt x="602" y="19"/>
                    <a:pt x="602" y="19"/>
                    <a:pt x="602" y="19"/>
                  </a:cubicBezTo>
                  <a:cubicBezTo>
                    <a:pt x="602" y="202"/>
                    <a:pt x="602" y="202"/>
                    <a:pt x="602" y="202"/>
                  </a:cubicBezTo>
                  <a:cubicBezTo>
                    <a:pt x="663" y="202"/>
                    <a:pt x="663" y="202"/>
                    <a:pt x="663" y="202"/>
                  </a:cubicBezTo>
                  <a:cubicBezTo>
                    <a:pt x="663" y="158"/>
                    <a:pt x="663" y="158"/>
                    <a:pt x="663" y="158"/>
                  </a:cubicBezTo>
                  <a:cubicBezTo>
                    <a:pt x="673" y="158"/>
                    <a:pt x="745" y="158"/>
                    <a:pt x="762" y="158"/>
                  </a:cubicBezTo>
                  <a:cubicBezTo>
                    <a:pt x="812" y="158"/>
                    <a:pt x="848" y="146"/>
                    <a:pt x="848" y="89"/>
                  </a:cubicBezTo>
                  <a:cubicBezTo>
                    <a:pt x="848" y="31"/>
                    <a:pt x="812" y="19"/>
                    <a:pt x="763" y="19"/>
                  </a:cubicBezTo>
                  <a:close/>
                  <a:moveTo>
                    <a:pt x="758" y="116"/>
                  </a:moveTo>
                  <a:cubicBezTo>
                    <a:pt x="745" y="116"/>
                    <a:pt x="674" y="116"/>
                    <a:pt x="663" y="116"/>
                  </a:cubicBezTo>
                  <a:cubicBezTo>
                    <a:pt x="663" y="65"/>
                    <a:pt x="663" y="65"/>
                    <a:pt x="663" y="65"/>
                  </a:cubicBezTo>
                  <a:cubicBezTo>
                    <a:pt x="663" y="65"/>
                    <a:pt x="740" y="65"/>
                    <a:pt x="757" y="65"/>
                  </a:cubicBezTo>
                  <a:cubicBezTo>
                    <a:pt x="780" y="65"/>
                    <a:pt x="786" y="71"/>
                    <a:pt x="786" y="90"/>
                  </a:cubicBezTo>
                  <a:cubicBezTo>
                    <a:pt x="786" y="110"/>
                    <a:pt x="780" y="116"/>
                    <a:pt x="758" y="116"/>
                  </a:cubicBezTo>
                  <a:close/>
                  <a:moveTo>
                    <a:pt x="866" y="19"/>
                  </a:moveTo>
                  <a:cubicBezTo>
                    <a:pt x="1134" y="19"/>
                    <a:pt x="1134" y="19"/>
                    <a:pt x="1134" y="19"/>
                  </a:cubicBezTo>
                  <a:cubicBezTo>
                    <a:pt x="1134" y="65"/>
                    <a:pt x="1134" y="65"/>
                    <a:pt x="1134" y="65"/>
                  </a:cubicBezTo>
                  <a:cubicBezTo>
                    <a:pt x="1030" y="65"/>
                    <a:pt x="1030" y="65"/>
                    <a:pt x="1030" y="65"/>
                  </a:cubicBezTo>
                  <a:cubicBezTo>
                    <a:pt x="1030" y="202"/>
                    <a:pt x="1030" y="202"/>
                    <a:pt x="1030" y="202"/>
                  </a:cubicBezTo>
                  <a:cubicBezTo>
                    <a:pt x="969" y="202"/>
                    <a:pt x="969" y="202"/>
                    <a:pt x="969" y="202"/>
                  </a:cubicBezTo>
                  <a:cubicBezTo>
                    <a:pt x="969" y="65"/>
                    <a:pt x="969" y="65"/>
                    <a:pt x="969" y="65"/>
                  </a:cubicBezTo>
                  <a:cubicBezTo>
                    <a:pt x="866" y="65"/>
                    <a:pt x="866" y="65"/>
                    <a:pt x="866" y="65"/>
                  </a:cubicBezTo>
                  <a:lnTo>
                    <a:pt x="866" y="19"/>
                  </a:lnTo>
                  <a:close/>
                  <a:moveTo>
                    <a:pt x="1169" y="19"/>
                  </a:moveTo>
                  <a:cubicBezTo>
                    <a:pt x="1230" y="19"/>
                    <a:pt x="1230" y="19"/>
                    <a:pt x="1230" y="19"/>
                  </a:cubicBezTo>
                  <a:cubicBezTo>
                    <a:pt x="1230" y="202"/>
                    <a:pt x="1230" y="202"/>
                    <a:pt x="1230" y="202"/>
                  </a:cubicBezTo>
                  <a:cubicBezTo>
                    <a:pt x="1169" y="202"/>
                    <a:pt x="1169" y="202"/>
                    <a:pt x="1169" y="202"/>
                  </a:cubicBezTo>
                  <a:lnTo>
                    <a:pt x="1169" y="19"/>
                  </a:lnTo>
                  <a:close/>
                  <a:moveTo>
                    <a:pt x="1416" y="14"/>
                  </a:moveTo>
                  <a:cubicBezTo>
                    <a:pt x="1312" y="14"/>
                    <a:pt x="1265" y="30"/>
                    <a:pt x="1265" y="111"/>
                  </a:cubicBezTo>
                  <a:cubicBezTo>
                    <a:pt x="1265" y="191"/>
                    <a:pt x="1311" y="207"/>
                    <a:pt x="1416" y="207"/>
                  </a:cubicBezTo>
                  <a:cubicBezTo>
                    <a:pt x="1520" y="207"/>
                    <a:pt x="1567" y="191"/>
                    <a:pt x="1567" y="110"/>
                  </a:cubicBezTo>
                  <a:cubicBezTo>
                    <a:pt x="1567" y="30"/>
                    <a:pt x="1520" y="14"/>
                    <a:pt x="1416" y="14"/>
                  </a:cubicBezTo>
                  <a:close/>
                  <a:moveTo>
                    <a:pt x="1416" y="162"/>
                  </a:moveTo>
                  <a:cubicBezTo>
                    <a:pt x="1350" y="162"/>
                    <a:pt x="1332" y="158"/>
                    <a:pt x="1332" y="110"/>
                  </a:cubicBezTo>
                  <a:cubicBezTo>
                    <a:pt x="1332" y="63"/>
                    <a:pt x="1350" y="60"/>
                    <a:pt x="1416" y="60"/>
                  </a:cubicBezTo>
                  <a:cubicBezTo>
                    <a:pt x="1481" y="60"/>
                    <a:pt x="1501" y="63"/>
                    <a:pt x="1501" y="111"/>
                  </a:cubicBezTo>
                  <a:cubicBezTo>
                    <a:pt x="1501" y="158"/>
                    <a:pt x="1483" y="162"/>
                    <a:pt x="1416" y="162"/>
                  </a:cubicBezTo>
                  <a:close/>
                  <a:moveTo>
                    <a:pt x="1585" y="19"/>
                  </a:moveTo>
                  <a:cubicBezTo>
                    <a:pt x="1585" y="19"/>
                    <a:pt x="1585" y="19"/>
                    <a:pt x="1585" y="19"/>
                  </a:cubicBezTo>
                  <a:cubicBezTo>
                    <a:pt x="1588" y="18"/>
                    <a:pt x="1589" y="17"/>
                    <a:pt x="1589" y="15"/>
                  </a:cubicBezTo>
                  <a:cubicBezTo>
                    <a:pt x="1589" y="13"/>
                    <a:pt x="1588" y="11"/>
                    <a:pt x="1587" y="11"/>
                  </a:cubicBezTo>
                  <a:cubicBezTo>
                    <a:pt x="1586" y="10"/>
                    <a:pt x="1585" y="9"/>
                    <a:pt x="1581" y="9"/>
                  </a:cubicBezTo>
                  <a:cubicBezTo>
                    <a:pt x="1578" y="9"/>
                    <a:pt x="1576" y="9"/>
                    <a:pt x="1574" y="10"/>
                  </a:cubicBezTo>
                  <a:cubicBezTo>
                    <a:pt x="1574" y="28"/>
                    <a:pt x="1574" y="28"/>
                    <a:pt x="1574" y="28"/>
                  </a:cubicBezTo>
                  <a:cubicBezTo>
                    <a:pt x="1578" y="28"/>
                    <a:pt x="1578" y="28"/>
                    <a:pt x="1578" y="28"/>
                  </a:cubicBezTo>
                  <a:cubicBezTo>
                    <a:pt x="1578" y="21"/>
                    <a:pt x="1578" y="21"/>
                    <a:pt x="1578" y="21"/>
                  </a:cubicBezTo>
                  <a:cubicBezTo>
                    <a:pt x="1580" y="21"/>
                    <a:pt x="1580" y="21"/>
                    <a:pt x="1580" y="21"/>
                  </a:cubicBezTo>
                  <a:cubicBezTo>
                    <a:pt x="1583" y="21"/>
                    <a:pt x="1584" y="22"/>
                    <a:pt x="1584" y="23"/>
                  </a:cubicBezTo>
                  <a:cubicBezTo>
                    <a:pt x="1585" y="26"/>
                    <a:pt x="1585" y="27"/>
                    <a:pt x="1586" y="28"/>
                  </a:cubicBezTo>
                  <a:cubicBezTo>
                    <a:pt x="1590" y="28"/>
                    <a:pt x="1590" y="28"/>
                    <a:pt x="1590" y="28"/>
                  </a:cubicBezTo>
                  <a:cubicBezTo>
                    <a:pt x="1590" y="27"/>
                    <a:pt x="1589" y="26"/>
                    <a:pt x="1589" y="23"/>
                  </a:cubicBezTo>
                  <a:cubicBezTo>
                    <a:pt x="1588" y="21"/>
                    <a:pt x="1587" y="20"/>
                    <a:pt x="1585" y="19"/>
                  </a:cubicBezTo>
                  <a:close/>
                  <a:moveTo>
                    <a:pt x="1580" y="18"/>
                  </a:moveTo>
                  <a:cubicBezTo>
                    <a:pt x="1579" y="18"/>
                    <a:pt x="1579" y="18"/>
                    <a:pt x="1579" y="18"/>
                  </a:cubicBezTo>
                  <a:cubicBezTo>
                    <a:pt x="1579" y="12"/>
                    <a:pt x="1579" y="12"/>
                    <a:pt x="1579" y="12"/>
                  </a:cubicBezTo>
                  <a:cubicBezTo>
                    <a:pt x="1579" y="12"/>
                    <a:pt x="1580" y="12"/>
                    <a:pt x="1581" y="12"/>
                  </a:cubicBezTo>
                  <a:cubicBezTo>
                    <a:pt x="1583" y="12"/>
                    <a:pt x="1585" y="13"/>
                    <a:pt x="1585" y="15"/>
                  </a:cubicBezTo>
                  <a:cubicBezTo>
                    <a:pt x="1585" y="17"/>
                    <a:pt x="1583" y="18"/>
                    <a:pt x="1580" y="18"/>
                  </a:cubicBezTo>
                  <a:close/>
                  <a:moveTo>
                    <a:pt x="1581" y="0"/>
                  </a:moveTo>
                  <a:cubicBezTo>
                    <a:pt x="1571" y="0"/>
                    <a:pt x="1563" y="8"/>
                    <a:pt x="1563" y="18"/>
                  </a:cubicBezTo>
                  <a:cubicBezTo>
                    <a:pt x="1563" y="29"/>
                    <a:pt x="1571" y="37"/>
                    <a:pt x="1581" y="37"/>
                  </a:cubicBezTo>
                  <a:cubicBezTo>
                    <a:pt x="1592" y="37"/>
                    <a:pt x="1600" y="29"/>
                    <a:pt x="1600" y="18"/>
                  </a:cubicBezTo>
                  <a:cubicBezTo>
                    <a:pt x="1600" y="8"/>
                    <a:pt x="1592" y="0"/>
                    <a:pt x="1581" y="0"/>
                  </a:cubicBezTo>
                  <a:close/>
                  <a:moveTo>
                    <a:pt x="1581" y="33"/>
                  </a:moveTo>
                  <a:cubicBezTo>
                    <a:pt x="1573" y="33"/>
                    <a:pt x="1567" y="26"/>
                    <a:pt x="1567" y="18"/>
                  </a:cubicBezTo>
                  <a:cubicBezTo>
                    <a:pt x="1567" y="10"/>
                    <a:pt x="1573" y="4"/>
                    <a:pt x="1581" y="4"/>
                  </a:cubicBezTo>
                  <a:cubicBezTo>
                    <a:pt x="1589" y="4"/>
                    <a:pt x="1595" y="10"/>
                    <a:pt x="1595" y="19"/>
                  </a:cubicBezTo>
                  <a:cubicBezTo>
                    <a:pt x="1595" y="26"/>
                    <a:pt x="1589" y="33"/>
                    <a:pt x="1581" y="33"/>
                  </a:cubicBezTo>
                  <a:close/>
                </a:path>
              </a:pathLst>
            </a:custGeom>
            <a:solidFill>
              <a:srgbClr val="353C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7207A-1A22-064B-BAF6-9F819D9B6635}"/>
              </a:ext>
            </a:extLst>
          </p:cNvPr>
          <p:cNvSpPr/>
          <p:nvPr userDrawn="1"/>
        </p:nvSpPr>
        <p:spPr>
          <a:xfrm>
            <a:off x="7831017" y="5488175"/>
            <a:ext cx="4360985" cy="530064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898B87-B21D-F342-BB18-8B597766DA8D}"/>
              </a:ext>
            </a:extLst>
          </p:cNvPr>
          <p:cNvSpPr/>
          <p:nvPr userDrawn="1"/>
        </p:nvSpPr>
        <p:spPr>
          <a:xfrm>
            <a:off x="7831017" y="3375417"/>
            <a:ext cx="4360985" cy="530064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F692D7-4049-B84B-B8BB-45D2CC15C4C9}"/>
              </a:ext>
            </a:extLst>
          </p:cNvPr>
          <p:cNvSpPr/>
          <p:nvPr userDrawn="1"/>
        </p:nvSpPr>
        <p:spPr>
          <a:xfrm>
            <a:off x="7831017" y="4431796"/>
            <a:ext cx="4360985" cy="530064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7127F3-FCC5-324C-975E-E774BA950CFC}"/>
              </a:ext>
            </a:extLst>
          </p:cNvPr>
          <p:cNvSpPr/>
          <p:nvPr userDrawn="1"/>
        </p:nvSpPr>
        <p:spPr>
          <a:xfrm>
            <a:off x="7831017" y="2319039"/>
            <a:ext cx="4360985" cy="530064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16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64">
          <p15:clr>
            <a:srgbClr val="FBAE40"/>
          </p15:clr>
        </p15:guide>
        <p15:guide id="2" pos="4728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290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7" y="1255776"/>
            <a:ext cx="10668004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84876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Operating Model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6081842-0174-8647-8A42-87D3F4C7DD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3" y="2284472"/>
            <a:ext cx="3198421" cy="458141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r">
              <a:buNone/>
              <a:defRPr sz="1867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411" indent="0">
              <a:buNone/>
              <a:defRPr/>
            </a:lvl2pPr>
            <a:lvl3pPr marL="787360" indent="0">
              <a:buNone/>
              <a:defRPr/>
            </a:lvl3pPr>
            <a:lvl4pPr marL="1092146" indent="0">
              <a:buNone/>
              <a:defRPr/>
            </a:lvl4pPr>
            <a:lvl5pPr marL="1356715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2550B2-19C7-F648-960C-FF2B041F6AB4}"/>
              </a:ext>
            </a:extLst>
          </p:cNvPr>
          <p:cNvSpPr/>
          <p:nvPr userDrawn="1"/>
        </p:nvSpPr>
        <p:spPr>
          <a:xfrm>
            <a:off x="-3" y="2948377"/>
            <a:ext cx="12192000" cy="873255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F09609-561B-1C4D-AF58-C2E751F1D7B3}"/>
              </a:ext>
            </a:extLst>
          </p:cNvPr>
          <p:cNvSpPr/>
          <p:nvPr userDrawn="1"/>
        </p:nvSpPr>
        <p:spPr>
          <a:xfrm>
            <a:off x="-3" y="4691294"/>
            <a:ext cx="12192000" cy="873255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168755-8F03-F344-8716-5469E92F7BE3}"/>
              </a:ext>
            </a:extLst>
          </p:cNvPr>
          <p:cNvSpPr/>
          <p:nvPr userDrawn="1"/>
        </p:nvSpPr>
        <p:spPr>
          <a:xfrm>
            <a:off x="8993576" y="1357547"/>
            <a:ext cx="3198421" cy="703368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423D3E-A842-1745-9270-E88B220E2F4F}"/>
              </a:ext>
            </a:extLst>
          </p:cNvPr>
          <p:cNvSpPr/>
          <p:nvPr userDrawn="1"/>
        </p:nvSpPr>
        <p:spPr>
          <a:xfrm>
            <a:off x="0" y="1357547"/>
            <a:ext cx="3198421" cy="70336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D6B95A-8772-AD4C-B2D4-17DAF8693207}"/>
              </a:ext>
            </a:extLst>
          </p:cNvPr>
          <p:cNvCxnSpPr/>
          <p:nvPr userDrawn="1"/>
        </p:nvCxnSpPr>
        <p:spPr>
          <a:xfrm>
            <a:off x="3435930" y="2513543"/>
            <a:ext cx="5320145" cy="0"/>
          </a:xfrm>
          <a:prstGeom prst="line">
            <a:avLst/>
          </a:prstGeom>
          <a:ln w="38100" cap="rnd">
            <a:solidFill>
              <a:srgbClr val="266CFF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F9A828-F635-5840-89F9-C000210EDA44}"/>
              </a:ext>
            </a:extLst>
          </p:cNvPr>
          <p:cNvCxnSpPr/>
          <p:nvPr userDrawn="1"/>
        </p:nvCxnSpPr>
        <p:spPr>
          <a:xfrm>
            <a:off x="3435930" y="3385001"/>
            <a:ext cx="5320145" cy="0"/>
          </a:xfrm>
          <a:prstGeom prst="line">
            <a:avLst/>
          </a:prstGeom>
          <a:ln w="38100" cap="rnd">
            <a:solidFill>
              <a:srgbClr val="266CFF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D67F57-40EE-C848-97B6-77F6CDB544A5}"/>
              </a:ext>
            </a:extLst>
          </p:cNvPr>
          <p:cNvCxnSpPr/>
          <p:nvPr userDrawn="1"/>
        </p:nvCxnSpPr>
        <p:spPr>
          <a:xfrm>
            <a:off x="3435930" y="4256460"/>
            <a:ext cx="5320145" cy="0"/>
          </a:xfrm>
          <a:prstGeom prst="line">
            <a:avLst/>
          </a:prstGeom>
          <a:ln w="38100" cap="rnd">
            <a:solidFill>
              <a:srgbClr val="266CFF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A472C5-B924-544B-8284-F02F7D7EA8EF}"/>
              </a:ext>
            </a:extLst>
          </p:cNvPr>
          <p:cNvCxnSpPr/>
          <p:nvPr userDrawn="1"/>
        </p:nvCxnSpPr>
        <p:spPr>
          <a:xfrm>
            <a:off x="3435929" y="5127919"/>
            <a:ext cx="5320145" cy="0"/>
          </a:xfrm>
          <a:prstGeom prst="line">
            <a:avLst/>
          </a:prstGeom>
          <a:ln w="38100" cap="rnd">
            <a:solidFill>
              <a:srgbClr val="266CFF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16723E-42EB-6D44-B6C8-31F005F918C6}"/>
              </a:ext>
            </a:extLst>
          </p:cNvPr>
          <p:cNvCxnSpPr/>
          <p:nvPr userDrawn="1"/>
        </p:nvCxnSpPr>
        <p:spPr>
          <a:xfrm>
            <a:off x="3435929" y="5999377"/>
            <a:ext cx="5320145" cy="0"/>
          </a:xfrm>
          <a:prstGeom prst="line">
            <a:avLst/>
          </a:prstGeom>
          <a:ln w="38100" cap="rnd">
            <a:solidFill>
              <a:srgbClr val="266CFF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5F8E18E-75CD-644F-AE68-0C32FC3045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40211" y="2290529"/>
            <a:ext cx="1911576" cy="4460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Logo Goes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7E59CC6-2A70-E14F-99A0-30E2876DE6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40211" y="3160710"/>
            <a:ext cx="1911576" cy="4460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Logo Goes Here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2F6FC3B4-25DE-F342-824D-758129F14EE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40211" y="4030892"/>
            <a:ext cx="1911576" cy="4460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Logo Goes Here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B7B1DAD9-0AAE-E049-A2B1-740A53FCA9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40211" y="4901073"/>
            <a:ext cx="1911576" cy="4460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Logo Goes Here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2C586456-E29E-324E-8CCE-93EC5436A5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140211" y="5771252"/>
            <a:ext cx="1911576" cy="44603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Logo Goes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66D22205-843E-E04E-9F19-DBDAB58F2D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3" y="1370471"/>
            <a:ext cx="3198424" cy="690445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r">
              <a:buNone/>
              <a:defRPr sz="2667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411" indent="0">
              <a:buNone/>
              <a:defRPr/>
            </a:lvl2pPr>
            <a:lvl3pPr marL="787360" indent="0">
              <a:buNone/>
              <a:defRPr/>
            </a:lvl3pPr>
            <a:lvl4pPr marL="1092146" indent="0">
              <a:buNone/>
              <a:defRPr/>
            </a:lvl4pPr>
            <a:lvl5pPr marL="1356715" indent="0">
              <a:buNone/>
              <a:defRPr/>
            </a:lvl5pPr>
          </a:lstStyle>
          <a:p>
            <a:pPr lvl="0"/>
            <a:r>
              <a:rPr lang="en-US"/>
              <a:t>From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3FCB08E0-BAA2-964B-9573-E408F73330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3" y="3153140"/>
            <a:ext cx="3198421" cy="458141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r">
              <a:buNone/>
              <a:defRPr sz="1867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411" indent="0">
              <a:buNone/>
              <a:defRPr/>
            </a:lvl2pPr>
            <a:lvl3pPr marL="787360" indent="0">
              <a:buNone/>
              <a:defRPr/>
            </a:lvl3pPr>
            <a:lvl4pPr marL="1092146" indent="0">
              <a:buNone/>
              <a:defRPr/>
            </a:lvl4pPr>
            <a:lvl5pPr marL="1356715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353F158A-7B71-214A-B5E8-675DFD5244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3" y="4021808"/>
            <a:ext cx="3198421" cy="458141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r">
              <a:buNone/>
              <a:defRPr sz="1867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411" indent="0">
              <a:buNone/>
              <a:defRPr/>
            </a:lvl2pPr>
            <a:lvl3pPr marL="787360" indent="0">
              <a:buNone/>
              <a:defRPr/>
            </a:lvl3pPr>
            <a:lvl4pPr marL="1092146" indent="0">
              <a:buNone/>
              <a:defRPr/>
            </a:lvl4pPr>
            <a:lvl5pPr marL="1356715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FC959C3A-488A-6D4E-BF76-F90C017A0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3" y="4890476"/>
            <a:ext cx="3198421" cy="458141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r">
              <a:buNone/>
              <a:defRPr sz="1867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411" indent="0">
              <a:buNone/>
              <a:defRPr/>
            </a:lvl2pPr>
            <a:lvl3pPr marL="787360" indent="0">
              <a:buNone/>
              <a:defRPr/>
            </a:lvl3pPr>
            <a:lvl4pPr marL="1092146" indent="0">
              <a:buNone/>
              <a:defRPr/>
            </a:lvl4pPr>
            <a:lvl5pPr marL="1356715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CC711CD1-2C8E-DA40-AF76-569A8639F4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3" y="5759143"/>
            <a:ext cx="3198421" cy="458141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r">
              <a:buNone/>
              <a:defRPr sz="1867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411" indent="0">
              <a:buNone/>
              <a:defRPr/>
            </a:lvl2pPr>
            <a:lvl3pPr marL="787360" indent="0">
              <a:buNone/>
              <a:defRPr/>
            </a:lvl3pPr>
            <a:lvl4pPr marL="1092146" indent="0">
              <a:buNone/>
              <a:defRPr/>
            </a:lvl4pPr>
            <a:lvl5pPr marL="1356715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E764292B-08FC-3D44-9984-CAC58CEDBD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93576" y="2278420"/>
            <a:ext cx="3198421" cy="458141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l">
              <a:buNone/>
              <a:defRPr sz="1867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411" indent="0">
              <a:buNone/>
              <a:defRPr/>
            </a:lvl2pPr>
            <a:lvl3pPr marL="787360" indent="0">
              <a:buNone/>
              <a:defRPr/>
            </a:lvl3pPr>
            <a:lvl4pPr marL="1092146" indent="0">
              <a:buNone/>
              <a:defRPr/>
            </a:lvl4pPr>
            <a:lvl5pPr marL="1356715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ED95B823-A206-B14B-AB82-FA1FBB75A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93576" y="1364416"/>
            <a:ext cx="3198424" cy="690445"/>
          </a:xfrm>
          <a:prstGeom prst="rect">
            <a:avLst/>
          </a:prstGeom>
          <a:solidFill>
            <a:srgbClr val="266CFF"/>
          </a:solidFill>
        </p:spPr>
        <p:txBody>
          <a:bodyPr lIns="91440" rIns="91440" anchor="ctr">
            <a:noAutofit/>
          </a:bodyPr>
          <a:lstStyle>
            <a:lvl1pPr marL="0" indent="0" algn="l">
              <a:buNone/>
              <a:defRPr sz="2667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411" indent="0">
              <a:buNone/>
              <a:defRPr/>
            </a:lvl2pPr>
            <a:lvl3pPr marL="787360" indent="0">
              <a:buNone/>
              <a:defRPr/>
            </a:lvl3pPr>
            <a:lvl4pPr marL="1092146" indent="0">
              <a:buNone/>
              <a:defRPr/>
            </a:lvl4pPr>
            <a:lvl5pPr marL="1356715" indent="0">
              <a:buNone/>
              <a:defRPr/>
            </a:lvl5pPr>
          </a:lstStyle>
          <a:p>
            <a:pPr lvl="0"/>
            <a:r>
              <a:rPr lang="en-US"/>
              <a:t>From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9D01C611-F9FD-E148-9F43-76C2B6ECB9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93576" y="3147088"/>
            <a:ext cx="3198421" cy="458141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l">
              <a:buNone/>
              <a:defRPr sz="1867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411" indent="0">
              <a:buNone/>
              <a:defRPr/>
            </a:lvl2pPr>
            <a:lvl3pPr marL="787360" indent="0">
              <a:buNone/>
              <a:defRPr/>
            </a:lvl3pPr>
            <a:lvl4pPr marL="1092146" indent="0">
              <a:buNone/>
              <a:defRPr/>
            </a:lvl4pPr>
            <a:lvl5pPr marL="1356715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655CFF47-3CD2-D54B-82F3-6F8251C0F2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93576" y="4015756"/>
            <a:ext cx="3198421" cy="458141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l">
              <a:buNone/>
              <a:defRPr sz="1867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411" indent="0">
              <a:buNone/>
              <a:defRPr/>
            </a:lvl2pPr>
            <a:lvl3pPr marL="787360" indent="0">
              <a:buNone/>
              <a:defRPr/>
            </a:lvl3pPr>
            <a:lvl4pPr marL="1092146" indent="0">
              <a:buNone/>
              <a:defRPr/>
            </a:lvl4pPr>
            <a:lvl5pPr marL="1356715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FB7E5FCA-41FB-AF4E-942E-5209AD8A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93576" y="4884423"/>
            <a:ext cx="3198421" cy="458141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l">
              <a:buNone/>
              <a:defRPr sz="1867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411" indent="0">
              <a:buNone/>
              <a:defRPr/>
            </a:lvl2pPr>
            <a:lvl3pPr marL="787360" indent="0">
              <a:buNone/>
              <a:defRPr/>
            </a:lvl3pPr>
            <a:lvl4pPr marL="1092146" indent="0">
              <a:buNone/>
              <a:defRPr/>
            </a:lvl4pPr>
            <a:lvl5pPr marL="1356715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388492B3-3C49-2646-AF96-0D4B1BAE89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93576" y="5753088"/>
            <a:ext cx="3198421" cy="458141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l">
              <a:buNone/>
              <a:defRPr sz="1867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61411" indent="0">
              <a:buNone/>
              <a:defRPr/>
            </a:lvl2pPr>
            <a:lvl3pPr marL="787360" indent="0">
              <a:buNone/>
              <a:defRPr/>
            </a:lvl3pPr>
            <a:lvl4pPr marL="1092146" indent="0">
              <a:buNone/>
              <a:defRPr/>
            </a:lvl4pPr>
            <a:lvl5pPr marL="1356715" indent="0">
              <a:buNone/>
              <a:defRPr/>
            </a:lvl5pPr>
          </a:lstStyle>
          <a:p>
            <a:pPr lvl="0"/>
            <a:r>
              <a:rPr lang="en-US"/>
              <a:t>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221753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0E5B-649C-004D-A626-BD8B3EFA1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7" y="2176010"/>
            <a:ext cx="10196947" cy="1333955"/>
          </a:xfrm>
        </p:spPr>
        <p:txBody>
          <a:bodyPr wrap="square" anchor="b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C6E89-02FB-3A4D-BB86-778583525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7" y="3602040"/>
            <a:ext cx="10196947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44994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8DCF36-8913-4FA7-8BE5-A7AB03183AB5}"/>
              </a:ext>
            </a:extLst>
          </p:cNvPr>
          <p:cNvSpPr/>
          <p:nvPr userDrawn="1"/>
        </p:nvSpPr>
        <p:spPr>
          <a:xfrm>
            <a:off x="-2201" y="3"/>
            <a:ext cx="12194201" cy="68579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7018" y="3347128"/>
            <a:ext cx="5383789" cy="461729"/>
          </a:xfrm>
        </p:spPr>
        <p:txBody>
          <a:bodyPr wrap="square" anchor="b" anchorCtr="0">
            <a:spAutoFit/>
          </a:bodyPr>
          <a:lstStyle>
            <a:lvl1pPr algn="l">
              <a:defRPr sz="2667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 Here&gt;</a:t>
            </a:r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17010" y="4055893"/>
            <a:ext cx="5383791" cy="2438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333" b="0">
                <a:solidFill>
                  <a:schemeClr val="bg1"/>
                </a:solidFill>
              </a:defRPr>
            </a:lvl1pPr>
            <a:lvl2pPr marL="385077" indent="0">
              <a:buNone/>
              <a:defRPr>
                <a:solidFill>
                  <a:schemeClr val="tx1"/>
                </a:solidFill>
              </a:defRPr>
            </a:lvl2pPr>
            <a:lvl3pPr marL="759572" indent="0">
              <a:buNone/>
              <a:defRPr>
                <a:solidFill>
                  <a:schemeClr val="tx1"/>
                </a:solidFill>
              </a:defRPr>
            </a:lvl3pPr>
            <a:lvl4pPr marL="1140415" indent="0">
              <a:buNone/>
              <a:defRPr>
                <a:solidFill>
                  <a:schemeClr val="tx1"/>
                </a:solidFill>
              </a:defRPr>
            </a:lvl4pPr>
            <a:lvl5pPr marL="1521258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&lt;Presenter Name Here&gt;</a:t>
            </a:r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16001" y="4322863"/>
            <a:ext cx="5385087" cy="2438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33" b="0">
                <a:solidFill>
                  <a:schemeClr val="bg1"/>
                </a:solidFill>
              </a:defRPr>
            </a:lvl1pPr>
            <a:lvl2pPr marL="385077" indent="0">
              <a:buNone/>
              <a:defRPr b="0">
                <a:solidFill>
                  <a:schemeClr val="bg1"/>
                </a:solidFill>
              </a:defRPr>
            </a:lvl2pPr>
            <a:lvl3pPr marL="759572" indent="0">
              <a:buNone/>
              <a:defRPr b="0">
                <a:solidFill>
                  <a:schemeClr val="bg1"/>
                </a:solidFill>
              </a:defRPr>
            </a:lvl3pPr>
            <a:lvl4pPr marL="1140415" indent="0">
              <a:buNone/>
              <a:defRPr b="0">
                <a:solidFill>
                  <a:schemeClr val="bg1"/>
                </a:solidFill>
              </a:defRPr>
            </a:lvl4pPr>
            <a:lvl5pPr marL="1521258" indent="0"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&lt;Presenter Title Here&gt;</a:t>
            </a: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16001" y="4589833"/>
            <a:ext cx="5385087" cy="2438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333" b="0" baseline="0">
                <a:solidFill>
                  <a:schemeClr val="bg1"/>
                </a:solidFill>
              </a:defRPr>
            </a:lvl1pPr>
            <a:lvl2pPr marL="385077" indent="0">
              <a:buNone/>
              <a:defRPr sz="1900" b="0">
                <a:solidFill>
                  <a:schemeClr val="bg1"/>
                </a:solidFill>
              </a:defRPr>
            </a:lvl2pPr>
            <a:lvl3pPr marL="759572" indent="0">
              <a:buNone/>
              <a:defRPr sz="1600" b="0">
                <a:solidFill>
                  <a:schemeClr val="bg1"/>
                </a:solidFill>
              </a:defRPr>
            </a:lvl3pPr>
            <a:lvl4pPr marL="1140415" indent="0">
              <a:buNone/>
              <a:defRPr sz="1500" b="0">
                <a:solidFill>
                  <a:schemeClr val="bg1"/>
                </a:solidFill>
              </a:defRPr>
            </a:lvl4pPr>
            <a:lvl5pPr marL="1521258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&lt;Presentation Date Here&gt;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1688D1-887F-42B6-9F4D-3A6F24EC9F2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38048" y="889844"/>
            <a:ext cx="2240944" cy="596720"/>
            <a:chOff x="118" y="883"/>
            <a:chExt cx="5528" cy="1472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4394EAF-E813-4F7B-A9F0-3DBC5387B51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" y="883"/>
              <a:ext cx="1469" cy="1472"/>
            </a:xfrm>
            <a:custGeom>
              <a:avLst/>
              <a:gdLst>
                <a:gd name="T0" fmla="*/ 408 w 621"/>
                <a:gd name="T1" fmla="*/ 507 h 620"/>
                <a:gd name="T2" fmla="*/ 445 w 621"/>
                <a:gd name="T3" fmla="*/ 538 h 620"/>
                <a:gd name="T4" fmla="*/ 439 w 621"/>
                <a:gd name="T5" fmla="*/ 593 h 620"/>
                <a:gd name="T6" fmla="*/ 386 w 621"/>
                <a:gd name="T7" fmla="*/ 564 h 620"/>
                <a:gd name="T8" fmla="*/ 575 w 621"/>
                <a:gd name="T9" fmla="*/ 331 h 620"/>
                <a:gd name="T10" fmla="*/ 621 w 621"/>
                <a:gd name="T11" fmla="*/ 321 h 620"/>
                <a:gd name="T12" fmla="*/ 621 w 621"/>
                <a:gd name="T13" fmla="*/ 299 h 620"/>
                <a:gd name="T14" fmla="*/ 575 w 621"/>
                <a:gd name="T15" fmla="*/ 289 h 620"/>
                <a:gd name="T16" fmla="*/ 524 w 621"/>
                <a:gd name="T17" fmla="*/ 257 h 620"/>
                <a:gd name="T18" fmla="*/ 556 w 621"/>
                <a:gd name="T19" fmla="*/ 208 h 620"/>
                <a:gd name="T20" fmla="*/ 583 w 621"/>
                <a:gd name="T21" fmla="*/ 161 h 620"/>
                <a:gd name="T22" fmla="*/ 550 w 621"/>
                <a:gd name="T23" fmla="*/ 198 h 620"/>
                <a:gd name="T24" fmla="*/ 487 w 621"/>
                <a:gd name="T25" fmla="*/ 177 h 620"/>
                <a:gd name="T26" fmla="*/ 528 w 621"/>
                <a:gd name="T27" fmla="*/ 159 h 620"/>
                <a:gd name="T28" fmla="*/ 537 w 621"/>
                <a:gd name="T29" fmla="*/ 98 h 620"/>
                <a:gd name="T30" fmla="*/ 510 w 621"/>
                <a:gd name="T31" fmla="*/ 137 h 620"/>
                <a:gd name="T32" fmla="*/ 454 w 621"/>
                <a:gd name="T33" fmla="*/ 143 h 620"/>
                <a:gd name="T34" fmla="*/ 491 w 621"/>
                <a:gd name="T35" fmla="*/ 116 h 620"/>
                <a:gd name="T36" fmla="*/ 478 w 621"/>
                <a:gd name="T37" fmla="*/ 48 h 620"/>
                <a:gd name="T38" fmla="*/ 416 w 621"/>
                <a:gd name="T39" fmla="*/ 66 h 620"/>
                <a:gd name="T40" fmla="*/ 387 w 621"/>
                <a:gd name="T41" fmla="*/ 104 h 620"/>
                <a:gd name="T42" fmla="*/ 384 w 621"/>
                <a:gd name="T43" fmla="*/ 55 h 620"/>
                <a:gd name="T44" fmla="*/ 365 w 621"/>
                <a:gd name="T45" fmla="*/ 4 h 620"/>
                <a:gd name="T46" fmla="*/ 344 w 621"/>
                <a:gd name="T47" fmla="*/ 47 h 620"/>
                <a:gd name="T48" fmla="*/ 325 w 621"/>
                <a:gd name="T49" fmla="*/ 91 h 620"/>
                <a:gd name="T50" fmla="*/ 319 w 621"/>
                <a:gd name="T51" fmla="*/ 45 h 620"/>
                <a:gd name="T52" fmla="*/ 311 w 621"/>
                <a:gd name="T53" fmla="*/ 0 h 620"/>
                <a:gd name="T54" fmla="*/ 311 w 621"/>
                <a:gd name="T55" fmla="*/ 620 h 620"/>
                <a:gd name="T56" fmla="*/ 317 w 621"/>
                <a:gd name="T57" fmla="*/ 575 h 620"/>
                <a:gd name="T58" fmla="*/ 338 w 621"/>
                <a:gd name="T59" fmla="*/ 619 h 620"/>
                <a:gd name="T60" fmla="*/ 353 w 621"/>
                <a:gd name="T61" fmla="*/ 571 h 620"/>
                <a:gd name="T62" fmla="*/ 331 w 621"/>
                <a:gd name="T63" fmla="*/ 529 h 620"/>
                <a:gd name="T64" fmla="*/ 311 w 621"/>
                <a:gd name="T65" fmla="*/ 484 h 620"/>
                <a:gd name="T66" fmla="*/ 311 w 621"/>
                <a:gd name="T67" fmla="*/ 136 h 620"/>
                <a:gd name="T68" fmla="*/ 409 w 621"/>
                <a:gd name="T69" fmla="*/ 113 h 620"/>
                <a:gd name="T70" fmla="*/ 403 w 621"/>
                <a:gd name="T71" fmla="*/ 162 h 620"/>
                <a:gd name="T72" fmla="*/ 512 w 621"/>
                <a:gd name="T73" fmla="*/ 222 h 620"/>
                <a:gd name="T74" fmla="*/ 477 w 621"/>
                <a:gd name="T75" fmla="*/ 258 h 620"/>
                <a:gd name="T76" fmla="*/ 459 w 621"/>
                <a:gd name="T77" fmla="*/ 402 h 620"/>
                <a:gd name="T78" fmla="*/ 479 w 621"/>
                <a:gd name="T79" fmla="*/ 451 h 620"/>
                <a:gd name="T80" fmla="*/ 504 w 621"/>
                <a:gd name="T81" fmla="*/ 491 h 620"/>
                <a:gd name="T82" fmla="*/ 572 w 621"/>
                <a:gd name="T83" fmla="*/ 478 h 620"/>
                <a:gd name="T84" fmla="*/ 553 w 621"/>
                <a:gd name="T85" fmla="*/ 417 h 620"/>
                <a:gd name="T86" fmla="*/ 518 w 621"/>
                <a:gd name="T87" fmla="*/ 384 h 620"/>
                <a:gd name="T88" fmla="*/ 565 w 621"/>
                <a:gd name="T89" fmla="*/ 385 h 620"/>
                <a:gd name="T90" fmla="*/ 616 w 621"/>
                <a:gd name="T91" fmla="*/ 365 h 620"/>
                <a:gd name="T92" fmla="*/ 574 w 621"/>
                <a:gd name="T93" fmla="*/ 346 h 620"/>
                <a:gd name="T94" fmla="*/ 530 w 621"/>
                <a:gd name="T95" fmla="*/ 328 h 620"/>
                <a:gd name="T96" fmla="*/ 483 w 621"/>
                <a:gd name="T97" fmla="*/ 510 h 620"/>
                <a:gd name="T98" fmla="*/ 430 w 621"/>
                <a:gd name="T99" fmla="*/ 494 h 620"/>
                <a:gd name="T100" fmla="*/ 387 w 621"/>
                <a:gd name="T101" fmla="*/ 467 h 620"/>
                <a:gd name="T102" fmla="*/ 425 w 621"/>
                <a:gd name="T103" fmla="*/ 498 h 620"/>
                <a:gd name="T104" fmla="*/ 477 w 621"/>
                <a:gd name="T105" fmla="*/ 517 h 620"/>
                <a:gd name="T106" fmla="*/ 522 w 621"/>
                <a:gd name="T107" fmla="*/ 538 h 620"/>
                <a:gd name="T108" fmla="*/ 483 w 621"/>
                <a:gd name="T109" fmla="*/ 51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1" h="620">
                  <a:moveTo>
                    <a:pt x="373" y="521"/>
                  </a:moveTo>
                  <a:cubicBezTo>
                    <a:pt x="385" y="517"/>
                    <a:pt x="397" y="512"/>
                    <a:pt x="408" y="507"/>
                  </a:cubicBezTo>
                  <a:cubicBezTo>
                    <a:pt x="431" y="546"/>
                    <a:pt x="431" y="546"/>
                    <a:pt x="431" y="546"/>
                  </a:cubicBezTo>
                  <a:cubicBezTo>
                    <a:pt x="432" y="546"/>
                    <a:pt x="444" y="539"/>
                    <a:pt x="445" y="538"/>
                  </a:cubicBezTo>
                  <a:cubicBezTo>
                    <a:pt x="468" y="577"/>
                    <a:pt x="468" y="577"/>
                    <a:pt x="468" y="577"/>
                  </a:cubicBezTo>
                  <a:cubicBezTo>
                    <a:pt x="459" y="583"/>
                    <a:pt x="449" y="588"/>
                    <a:pt x="439" y="593"/>
                  </a:cubicBezTo>
                  <a:cubicBezTo>
                    <a:pt x="420" y="552"/>
                    <a:pt x="420" y="552"/>
                    <a:pt x="420" y="552"/>
                  </a:cubicBezTo>
                  <a:cubicBezTo>
                    <a:pt x="409" y="557"/>
                    <a:pt x="398" y="561"/>
                    <a:pt x="386" y="564"/>
                  </a:cubicBezTo>
                  <a:lnTo>
                    <a:pt x="373" y="521"/>
                  </a:lnTo>
                  <a:close/>
                  <a:moveTo>
                    <a:pt x="575" y="331"/>
                  </a:moveTo>
                  <a:cubicBezTo>
                    <a:pt x="575" y="328"/>
                    <a:pt x="575" y="324"/>
                    <a:pt x="576" y="320"/>
                  </a:cubicBezTo>
                  <a:cubicBezTo>
                    <a:pt x="621" y="321"/>
                    <a:pt x="621" y="321"/>
                    <a:pt x="621" y="321"/>
                  </a:cubicBezTo>
                  <a:cubicBezTo>
                    <a:pt x="621" y="317"/>
                    <a:pt x="621" y="314"/>
                    <a:pt x="621" y="310"/>
                  </a:cubicBezTo>
                  <a:cubicBezTo>
                    <a:pt x="621" y="306"/>
                    <a:pt x="621" y="303"/>
                    <a:pt x="621" y="299"/>
                  </a:cubicBezTo>
                  <a:cubicBezTo>
                    <a:pt x="576" y="301"/>
                    <a:pt x="576" y="301"/>
                    <a:pt x="576" y="301"/>
                  </a:cubicBezTo>
                  <a:cubicBezTo>
                    <a:pt x="575" y="297"/>
                    <a:pt x="575" y="293"/>
                    <a:pt x="575" y="289"/>
                  </a:cubicBezTo>
                  <a:cubicBezTo>
                    <a:pt x="530" y="292"/>
                    <a:pt x="530" y="292"/>
                    <a:pt x="530" y="292"/>
                  </a:cubicBezTo>
                  <a:cubicBezTo>
                    <a:pt x="529" y="280"/>
                    <a:pt x="527" y="268"/>
                    <a:pt x="524" y="257"/>
                  </a:cubicBezTo>
                  <a:cubicBezTo>
                    <a:pt x="568" y="246"/>
                    <a:pt x="568" y="246"/>
                    <a:pt x="568" y="246"/>
                  </a:cubicBezTo>
                  <a:cubicBezTo>
                    <a:pt x="565" y="233"/>
                    <a:pt x="561" y="220"/>
                    <a:pt x="556" y="208"/>
                  </a:cubicBezTo>
                  <a:cubicBezTo>
                    <a:pt x="597" y="191"/>
                    <a:pt x="597" y="191"/>
                    <a:pt x="597" y="191"/>
                  </a:cubicBezTo>
                  <a:cubicBezTo>
                    <a:pt x="593" y="181"/>
                    <a:pt x="588" y="171"/>
                    <a:pt x="583" y="161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5" y="188"/>
                    <a:pt x="548" y="193"/>
                    <a:pt x="550" y="198"/>
                  </a:cubicBezTo>
                  <a:cubicBezTo>
                    <a:pt x="510" y="217"/>
                    <a:pt x="510" y="217"/>
                    <a:pt x="510" y="217"/>
                  </a:cubicBezTo>
                  <a:cubicBezTo>
                    <a:pt x="503" y="202"/>
                    <a:pt x="497" y="190"/>
                    <a:pt x="487" y="177"/>
                  </a:cubicBezTo>
                  <a:cubicBezTo>
                    <a:pt x="522" y="150"/>
                    <a:pt x="522" y="150"/>
                    <a:pt x="522" y="150"/>
                  </a:cubicBezTo>
                  <a:cubicBezTo>
                    <a:pt x="525" y="153"/>
                    <a:pt x="525" y="155"/>
                    <a:pt x="528" y="159"/>
                  </a:cubicBezTo>
                  <a:cubicBezTo>
                    <a:pt x="565" y="133"/>
                    <a:pt x="565" y="133"/>
                    <a:pt x="565" y="133"/>
                  </a:cubicBezTo>
                  <a:cubicBezTo>
                    <a:pt x="557" y="120"/>
                    <a:pt x="547" y="109"/>
                    <a:pt x="537" y="98"/>
                  </a:cubicBezTo>
                  <a:cubicBezTo>
                    <a:pt x="504" y="129"/>
                    <a:pt x="504" y="129"/>
                    <a:pt x="504" y="129"/>
                  </a:cubicBezTo>
                  <a:cubicBezTo>
                    <a:pt x="507" y="133"/>
                    <a:pt x="507" y="133"/>
                    <a:pt x="510" y="137"/>
                  </a:cubicBezTo>
                  <a:cubicBezTo>
                    <a:pt x="476" y="166"/>
                    <a:pt x="476" y="166"/>
                    <a:pt x="476" y="166"/>
                  </a:cubicBezTo>
                  <a:cubicBezTo>
                    <a:pt x="468" y="156"/>
                    <a:pt x="463" y="151"/>
                    <a:pt x="454" y="143"/>
                  </a:cubicBezTo>
                  <a:cubicBezTo>
                    <a:pt x="483" y="109"/>
                    <a:pt x="483" y="109"/>
                    <a:pt x="483" y="109"/>
                  </a:cubicBezTo>
                  <a:cubicBezTo>
                    <a:pt x="486" y="112"/>
                    <a:pt x="488" y="114"/>
                    <a:pt x="491" y="116"/>
                  </a:cubicBezTo>
                  <a:cubicBezTo>
                    <a:pt x="522" y="82"/>
                    <a:pt x="522" y="82"/>
                    <a:pt x="522" y="82"/>
                  </a:cubicBezTo>
                  <a:cubicBezTo>
                    <a:pt x="508" y="70"/>
                    <a:pt x="493" y="58"/>
                    <a:pt x="478" y="48"/>
                  </a:cubicBezTo>
                  <a:cubicBezTo>
                    <a:pt x="453" y="87"/>
                    <a:pt x="453" y="87"/>
                    <a:pt x="453" y="87"/>
                  </a:cubicBezTo>
                  <a:cubicBezTo>
                    <a:pt x="440" y="78"/>
                    <a:pt x="431" y="72"/>
                    <a:pt x="416" y="66"/>
                  </a:cubicBezTo>
                  <a:cubicBezTo>
                    <a:pt x="399" y="108"/>
                    <a:pt x="399" y="108"/>
                    <a:pt x="399" y="108"/>
                  </a:cubicBezTo>
                  <a:cubicBezTo>
                    <a:pt x="397" y="107"/>
                    <a:pt x="389" y="104"/>
                    <a:pt x="387" y="104"/>
                  </a:cubicBezTo>
                  <a:cubicBezTo>
                    <a:pt x="403" y="61"/>
                    <a:pt x="403" y="61"/>
                    <a:pt x="403" y="61"/>
                  </a:cubicBezTo>
                  <a:cubicBezTo>
                    <a:pt x="397" y="59"/>
                    <a:pt x="391" y="57"/>
                    <a:pt x="384" y="55"/>
                  </a:cubicBezTo>
                  <a:cubicBezTo>
                    <a:pt x="397" y="12"/>
                    <a:pt x="397" y="12"/>
                    <a:pt x="397" y="12"/>
                  </a:cubicBezTo>
                  <a:cubicBezTo>
                    <a:pt x="386" y="9"/>
                    <a:pt x="376" y="6"/>
                    <a:pt x="365" y="4"/>
                  </a:cubicBezTo>
                  <a:cubicBezTo>
                    <a:pt x="357" y="49"/>
                    <a:pt x="357" y="49"/>
                    <a:pt x="357" y="49"/>
                  </a:cubicBezTo>
                  <a:cubicBezTo>
                    <a:pt x="353" y="48"/>
                    <a:pt x="348" y="47"/>
                    <a:pt x="344" y="47"/>
                  </a:cubicBezTo>
                  <a:cubicBezTo>
                    <a:pt x="338" y="92"/>
                    <a:pt x="338" y="92"/>
                    <a:pt x="338" y="92"/>
                  </a:cubicBezTo>
                  <a:cubicBezTo>
                    <a:pt x="336" y="91"/>
                    <a:pt x="327" y="91"/>
                    <a:pt x="325" y="9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4" y="45"/>
                    <a:pt x="325" y="45"/>
                    <a:pt x="319" y="45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7" y="0"/>
                    <a:pt x="314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14" y="620"/>
                    <a:pt x="315" y="620"/>
                    <a:pt x="318" y="620"/>
                  </a:cubicBezTo>
                  <a:cubicBezTo>
                    <a:pt x="317" y="575"/>
                    <a:pt x="317" y="575"/>
                    <a:pt x="317" y="575"/>
                  </a:cubicBezTo>
                  <a:cubicBezTo>
                    <a:pt x="322" y="575"/>
                    <a:pt x="328" y="575"/>
                    <a:pt x="333" y="574"/>
                  </a:cubicBezTo>
                  <a:cubicBezTo>
                    <a:pt x="338" y="619"/>
                    <a:pt x="338" y="619"/>
                    <a:pt x="338" y="619"/>
                  </a:cubicBezTo>
                  <a:cubicBezTo>
                    <a:pt x="340" y="619"/>
                    <a:pt x="361" y="616"/>
                    <a:pt x="363" y="616"/>
                  </a:cubicBezTo>
                  <a:cubicBezTo>
                    <a:pt x="353" y="571"/>
                    <a:pt x="353" y="571"/>
                    <a:pt x="353" y="571"/>
                  </a:cubicBezTo>
                  <a:cubicBezTo>
                    <a:pt x="352" y="571"/>
                    <a:pt x="341" y="573"/>
                    <a:pt x="335" y="574"/>
                  </a:cubicBezTo>
                  <a:cubicBezTo>
                    <a:pt x="331" y="529"/>
                    <a:pt x="331" y="529"/>
                    <a:pt x="331" y="529"/>
                  </a:cubicBezTo>
                  <a:cubicBezTo>
                    <a:pt x="324" y="529"/>
                    <a:pt x="317" y="530"/>
                    <a:pt x="311" y="530"/>
                  </a:cubicBezTo>
                  <a:cubicBezTo>
                    <a:pt x="311" y="484"/>
                    <a:pt x="311" y="484"/>
                    <a:pt x="311" y="484"/>
                  </a:cubicBezTo>
                  <a:cubicBezTo>
                    <a:pt x="214" y="484"/>
                    <a:pt x="136" y="406"/>
                    <a:pt x="136" y="310"/>
                  </a:cubicBezTo>
                  <a:cubicBezTo>
                    <a:pt x="136" y="214"/>
                    <a:pt x="214" y="136"/>
                    <a:pt x="311" y="136"/>
                  </a:cubicBezTo>
                  <a:cubicBezTo>
                    <a:pt x="338" y="136"/>
                    <a:pt x="364" y="142"/>
                    <a:pt x="388" y="154"/>
                  </a:cubicBezTo>
                  <a:cubicBezTo>
                    <a:pt x="409" y="113"/>
                    <a:pt x="409" y="113"/>
                    <a:pt x="409" y="113"/>
                  </a:cubicBezTo>
                  <a:cubicBezTo>
                    <a:pt x="412" y="115"/>
                    <a:pt x="421" y="121"/>
                    <a:pt x="424" y="122"/>
                  </a:cubicBezTo>
                  <a:cubicBezTo>
                    <a:pt x="403" y="162"/>
                    <a:pt x="403" y="162"/>
                    <a:pt x="403" y="162"/>
                  </a:cubicBezTo>
                  <a:cubicBezTo>
                    <a:pt x="433" y="181"/>
                    <a:pt x="456" y="208"/>
                    <a:pt x="470" y="240"/>
                  </a:cubicBezTo>
                  <a:cubicBezTo>
                    <a:pt x="512" y="222"/>
                    <a:pt x="512" y="222"/>
                    <a:pt x="512" y="222"/>
                  </a:cubicBezTo>
                  <a:cubicBezTo>
                    <a:pt x="513" y="225"/>
                    <a:pt x="518" y="237"/>
                    <a:pt x="519" y="241"/>
                  </a:cubicBezTo>
                  <a:cubicBezTo>
                    <a:pt x="477" y="258"/>
                    <a:pt x="477" y="258"/>
                    <a:pt x="477" y="258"/>
                  </a:cubicBezTo>
                  <a:cubicBezTo>
                    <a:pt x="482" y="274"/>
                    <a:pt x="485" y="292"/>
                    <a:pt x="485" y="310"/>
                  </a:cubicBezTo>
                  <a:cubicBezTo>
                    <a:pt x="485" y="343"/>
                    <a:pt x="476" y="375"/>
                    <a:pt x="459" y="402"/>
                  </a:cubicBezTo>
                  <a:cubicBezTo>
                    <a:pt x="497" y="426"/>
                    <a:pt x="497" y="426"/>
                    <a:pt x="497" y="426"/>
                  </a:cubicBezTo>
                  <a:cubicBezTo>
                    <a:pt x="491" y="435"/>
                    <a:pt x="486" y="443"/>
                    <a:pt x="479" y="451"/>
                  </a:cubicBezTo>
                  <a:cubicBezTo>
                    <a:pt x="513" y="480"/>
                    <a:pt x="513" y="480"/>
                    <a:pt x="513" y="480"/>
                  </a:cubicBezTo>
                  <a:cubicBezTo>
                    <a:pt x="510" y="484"/>
                    <a:pt x="507" y="487"/>
                    <a:pt x="504" y="491"/>
                  </a:cubicBezTo>
                  <a:cubicBezTo>
                    <a:pt x="537" y="522"/>
                    <a:pt x="537" y="522"/>
                    <a:pt x="537" y="522"/>
                  </a:cubicBezTo>
                  <a:cubicBezTo>
                    <a:pt x="550" y="508"/>
                    <a:pt x="562" y="494"/>
                    <a:pt x="572" y="478"/>
                  </a:cubicBezTo>
                  <a:cubicBezTo>
                    <a:pt x="533" y="454"/>
                    <a:pt x="533" y="454"/>
                    <a:pt x="533" y="454"/>
                  </a:cubicBezTo>
                  <a:cubicBezTo>
                    <a:pt x="541" y="442"/>
                    <a:pt x="548" y="430"/>
                    <a:pt x="553" y="417"/>
                  </a:cubicBezTo>
                  <a:cubicBezTo>
                    <a:pt x="512" y="397"/>
                    <a:pt x="512" y="397"/>
                    <a:pt x="512" y="397"/>
                  </a:cubicBezTo>
                  <a:cubicBezTo>
                    <a:pt x="513" y="395"/>
                    <a:pt x="517" y="386"/>
                    <a:pt x="518" y="384"/>
                  </a:cubicBezTo>
                  <a:cubicBezTo>
                    <a:pt x="561" y="399"/>
                    <a:pt x="561" y="399"/>
                    <a:pt x="561" y="399"/>
                  </a:cubicBezTo>
                  <a:cubicBezTo>
                    <a:pt x="562" y="394"/>
                    <a:pt x="564" y="390"/>
                    <a:pt x="565" y="385"/>
                  </a:cubicBezTo>
                  <a:cubicBezTo>
                    <a:pt x="608" y="398"/>
                    <a:pt x="608" y="398"/>
                    <a:pt x="608" y="398"/>
                  </a:cubicBezTo>
                  <a:cubicBezTo>
                    <a:pt x="612" y="387"/>
                    <a:pt x="614" y="376"/>
                    <a:pt x="616" y="365"/>
                  </a:cubicBezTo>
                  <a:cubicBezTo>
                    <a:pt x="572" y="357"/>
                    <a:pt x="572" y="357"/>
                    <a:pt x="572" y="357"/>
                  </a:cubicBezTo>
                  <a:cubicBezTo>
                    <a:pt x="573" y="352"/>
                    <a:pt x="574" y="351"/>
                    <a:pt x="574" y="346"/>
                  </a:cubicBezTo>
                  <a:cubicBezTo>
                    <a:pt x="529" y="341"/>
                    <a:pt x="529" y="341"/>
                    <a:pt x="529" y="341"/>
                  </a:cubicBezTo>
                  <a:cubicBezTo>
                    <a:pt x="529" y="338"/>
                    <a:pt x="530" y="330"/>
                    <a:pt x="530" y="328"/>
                  </a:cubicBezTo>
                  <a:lnTo>
                    <a:pt x="575" y="331"/>
                  </a:lnTo>
                  <a:close/>
                  <a:moveTo>
                    <a:pt x="483" y="510"/>
                  </a:moveTo>
                  <a:cubicBezTo>
                    <a:pt x="454" y="476"/>
                    <a:pt x="454" y="476"/>
                    <a:pt x="454" y="476"/>
                  </a:cubicBezTo>
                  <a:cubicBezTo>
                    <a:pt x="445" y="484"/>
                    <a:pt x="440" y="488"/>
                    <a:pt x="430" y="494"/>
                  </a:cubicBezTo>
                  <a:cubicBezTo>
                    <a:pt x="406" y="456"/>
                    <a:pt x="406" y="456"/>
                    <a:pt x="406" y="456"/>
                  </a:cubicBezTo>
                  <a:cubicBezTo>
                    <a:pt x="403" y="457"/>
                    <a:pt x="387" y="467"/>
                    <a:pt x="387" y="467"/>
                  </a:cubicBezTo>
                  <a:cubicBezTo>
                    <a:pt x="408" y="507"/>
                    <a:pt x="408" y="507"/>
                    <a:pt x="408" y="507"/>
                  </a:cubicBezTo>
                  <a:cubicBezTo>
                    <a:pt x="408" y="507"/>
                    <a:pt x="425" y="498"/>
                    <a:pt x="425" y="498"/>
                  </a:cubicBezTo>
                  <a:cubicBezTo>
                    <a:pt x="449" y="536"/>
                    <a:pt x="449" y="536"/>
                    <a:pt x="449" y="536"/>
                  </a:cubicBezTo>
                  <a:cubicBezTo>
                    <a:pt x="459" y="531"/>
                    <a:pt x="468" y="524"/>
                    <a:pt x="477" y="517"/>
                  </a:cubicBezTo>
                  <a:cubicBezTo>
                    <a:pt x="505" y="552"/>
                    <a:pt x="505" y="552"/>
                    <a:pt x="505" y="552"/>
                  </a:cubicBezTo>
                  <a:cubicBezTo>
                    <a:pt x="511" y="547"/>
                    <a:pt x="516" y="543"/>
                    <a:pt x="522" y="538"/>
                  </a:cubicBezTo>
                  <a:cubicBezTo>
                    <a:pt x="491" y="504"/>
                    <a:pt x="491" y="504"/>
                    <a:pt x="491" y="504"/>
                  </a:cubicBezTo>
                  <a:cubicBezTo>
                    <a:pt x="488" y="506"/>
                    <a:pt x="486" y="508"/>
                    <a:pt x="483" y="510"/>
                  </a:cubicBez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0AC50494-4683-4979-AE33-03E1D8DEF3D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862" y="1358"/>
              <a:ext cx="3784" cy="491"/>
            </a:xfrm>
            <a:custGeom>
              <a:avLst/>
              <a:gdLst>
                <a:gd name="T0" fmla="*/ 0 w 1600"/>
                <a:gd name="T1" fmla="*/ 202 h 207"/>
                <a:gd name="T2" fmla="*/ 81 w 1600"/>
                <a:gd name="T3" fmla="*/ 175 h 207"/>
                <a:gd name="T4" fmla="*/ 235 w 1600"/>
                <a:gd name="T5" fmla="*/ 202 h 207"/>
                <a:gd name="T6" fmla="*/ 188 w 1600"/>
                <a:gd name="T7" fmla="*/ 18 h 207"/>
                <a:gd name="T8" fmla="*/ 108 w 1600"/>
                <a:gd name="T9" fmla="*/ 131 h 207"/>
                <a:gd name="T10" fmla="*/ 190 w 1600"/>
                <a:gd name="T11" fmla="*/ 131 h 207"/>
                <a:gd name="T12" fmla="*/ 486 w 1600"/>
                <a:gd name="T13" fmla="*/ 19 h 207"/>
                <a:gd name="T14" fmla="*/ 325 w 1600"/>
                <a:gd name="T15" fmla="*/ 202 h 207"/>
                <a:gd name="T16" fmla="*/ 386 w 1600"/>
                <a:gd name="T17" fmla="*/ 158 h 207"/>
                <a:gd name="T18" fmla="*/ 571 w 1600"/>
                <a:gd name="T19" fmla="*/ 89 h 207"/>
                <a:gd name="T20" fmla="*/ 481 w 1600"/>
                <a:gd name="T21" fmla="*/ 116 h 207"/>
                <a:gd name="T22" fmla="*/ 386 w 1600"/>
                <a:gd name="T23" fmla="*/ 65 h 207"/>
                <a:gd name="T24" fmla="*/ 509 w 1600"/>
                <a:gd name="T25" fmla="*/ 90 h 207"/>
                <a:gd name="T26" fmla="*/ 763 w 1600"/>
                <a:gd name="T27" fmla="*/ 19 h 207"/>
                <a:gd name="T28" fmla="*/ 602 w 1600"/>
                <a:gd name="T29" fmla="*/ 202 h 207"/>
                <a:gd name="T30" fmla="*/ 663 w 1600"/>
                <a:gd name="T31" fmla="*/ 158 h 207"/>
                <a:gd name="T32" fmla="*/ 848 w 1600"/>
                <a:gd name="T33" fmla="*/ 89 h 207"/>
                <a:gd name="T34" fmla="*/ 758 w 1600"/>
                <a:gd name="T35" fmla="*/ 116 h 207"/>
                <a:gd name="T36" fmla="*/ 663 w 1600"/>
                <a:gd name="T37" fmla="*/ 65 h 207"/>
                <a:gd name="T38" fmla="*/ 786 w 1600"/>
                <a:gd name="T39" fmla="*/ 90 h 207"/>
                <a:gd name="T40" fmla="*/ 866 w 1600"/>
                <a:gd name="T41" fmla="*/ 19 h 207"/>
                <a:gd name="T42" fmla="*/ 1134 w 1600"/>
                <a:gd name="T43" fmla="*/ 65 h 207"/>
                <a:gd name="T44" fmla="*/ 1030 w 1600"/>
                <a:gd name="T45" fmla="*/ 202 h 207"/>
                <a:gd name="T46" fmla="*/ 969 w 1600"/>
                <a:gd name="T47" fmla="*/ 65 h 207"/>
                <a:gd name="T48" fmla="*/ 866 w 1600"/>
                <a:gd name="T49" fmla="*/ 19 h 207"/>
                <a:gd name="T50" fmla="*/ 1230 w 1600"/>
                <a:gd name="T51" fmla="*/ 19 h 207"/>
                <a:gd name="T52" fmla="*/ 1169 w 1600"/>
                <a:gd name="T53" fmla="*/ 202 h 207"/>
                <a:gd name="T54" fmla="*/ 1416 w 1600"/>
                <a:gd name="T55" fmla="*/ 14 h 207"/>
                <a:gd name="T56" fmla="*/ 1416 w 1600"/>
                <a:gd name="T57" fmla="*/ 207 h 207"/>
                <a:gd name="T58" fmla="*/ 1416 w 1600"/>
                <a:gd name="T59" fmla="*/ 14 h 207"/>
                <a:gd name="T60" fmla="*/ 1332 w 1600"/>
                <a:gd name="T61" fmla="*/ 110 h 207"/>
                <a:gd name="T62" fmla="*/ 1501 w 1600"/>
                <a:gd name="T63" fmla="*/ 111 h 207"/>
                <a:gd name="T64" fmla="*/ 1585 w 1600"/>
                <a:gd name="T65" fmla="*/ 19 h 207"/>
                <a:gd name="T66" fmla="*/ 1589 w 1600"/>
                <a:gd name="T67" fmla="*/ 15 h 207"/>
                <a:gd name="T68" fmla="*/ 1581 w 1600"/>
                <a:gd name="T69" fmla="*/ 9 h 207"/>
                <a:gd name="T70" fmla="*/ 1574 w 1600"/>
                <a:gd name="T71" fmla="*/ 28 h 207"/>
                <a:gd name="T72" fmla="*/ 1578 w 1600"/>
                <a:gd name="T73" fmla="*/ 21 h 207"/>
                <a:gd name="T74" fmla="*/ 1584 w 1600"/>
                <a:gd name="T75" fmla="*/ 23 h 207"/>
                <a:gd name="T76" fmla="*/ 1590 w 1600"/>
                <a:gd name="T77" fmla="*/ 28 h 207"/>
                <a:gd name="T78" fmla="*/ 1585 w 1600"/>
                <a:gd name="T79" fmla="*/ 19 h 207"/>
                <a:gd name="T80" fmla="*/ 1579 w 1600"/>
                <a:gd name="T81" fmla="*/ 18 h 207"/>
                <a:gd name="T82" fmla="*/ 1581 w 1600"/>
                <a:gd name="T83" fmla="*/ 12 h 207"/>
                <a:gd name="T84" fmla="*/ 1580 w 1600"/>
                <a:gd name="T85" fmla="*/ 18 h 207"/>
                <a:gd name="T86" fmla="*/ 1563 w 1600"/>
                <a:gd name="T87" fmla="*/ 18 h 207"/>
                <a:gd name="T88" fmla="*/ 1600 w 1600"/>
                <a:gd name="T89" fmla="*/ 18 h 207"/>
                <a:gd name="T90" fmla="*/ 1581 w 1600"/>
                <a:gd name="T91" fmla="*/ 33 h 207"/>
                <a:gd name="T92" fmla="*/ 1581 w 1600"/>
                <a:gd name="T93" fmla="*/ 4 h 207"/>
                <a:gd name="T94" fmla="*/ 1581 w 1600"/>
                <a:gd name="T95" fmla="*/ 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0" h="207">
                  <a:moveTo>
                    <a:pt x="115" y="18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35" y="202"/>
                    <a:pt x="235" y="202"/>
                    <a:pt x="235" y="202"/>
                  </a:cubicBezTo>
                  <a:cubicBezTo>
                    <a:pt x="303" y="202"/>
                    <a:pt x="303" y="202"/>
                    <a:pt x="303" y="202"/>
                  </a:cubicBezTo>
                  <a:cubicBezTo>
                    <a:pt x="188" y="18"/>
                    <a:pt x="188" y="18"/>
                    <a:pt x="188" y="18"/>
                  </a:cubicBezTo>
                  <a:lnTo>
                    <a:pt x="115" y="18"/>
                  </a:lnTo>
                  <a:close/>
                  <a:moveTo>
                    <a:pt x="108" y="131"/>
                  </a:moveTo>
                  <a:cubicBezTo>
                    <a:pt x="149" y="65"/>
                    <a:pt x="149" y="65"/>
                    <a:pt x="149" y="65"/>
                  </a:cubicBezTo>
                  <a:cubicBezTo>
                    <a:pt x="190" y="131"/>
                    <a:pt x="190" y="131"/>
                    <a:pt x="190" y="131"/>
                  </a:cubicBezTo>
                  <a:lnTo>
                    <a:pt x="108" y="131"/>
                  </a:lnTo>
                  <a:close/>
                  <a:moveTo>
                    <a:pt x="486" y="19"/>
                  </a:moveTo>
                  <a:cubicBezTo>
                    <a:pt x="325" y="19"/>
                    <a:pt x="325" y="19"/>
                    <a:pt x="325" y="19"/>
                  </a:cubicBezTo>
                  <a:cubicBezTo>
                    <a:pt x="325" y="202"/>
                    <a:pt x="325" y="202"/>
                    <a:pt x="325" y="202"/>
                  </a:cubicBezTo>
                  <a:cubicBezTo>
                    <a:pt x="386" y="202"/>
                    <a:pt x="386" y="202"/>
                    <a:pt x="386" y="202"/>
                  </a:cubicBezTo>
                  <a:cubicBezTo>
                    <a:pt x="386" y="158"/>
                    <a:pt x="386" y="158"/>
                    <a:pt x="386" y="158"/>
                  </a:cubicBezTo>
                  <a:cubicBezTo>
                    <a:pt x="396" y="158"/>
                    <a:pt x="468" y="158"/>
                    <a:pt x="485" y="158"/>
                  </a:cubicBezTo>
                  <a:cubicBezTo>
                    <a:pt x="535" y="158"/>
                    <a:pt x="571" y="146"/>
                    <a:pt x="571" y="89"/>
                  </a:cubicBezTo>
                  <a:cubicBezTo>
                    <a:pt x="571" y="31"/>
                    <a:pt x="535" y="19"/>
                    <a:pt x="486" y="19"/>
                  </a:cubicBezTo>
                  <a:close/>
                  <a:moveTo>
                    <a:pt x="481" y="116"/>
                  </a:moveTo>
                  <a:cubicBezTo>
                    <a:pt x="468" y="116"/>
                    <a:pt x="397" y="116"/>
                    <a:pt x="386" y="116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6" y="65"/>
                    <a:pt x="463" y="65"/>
                    <a:pt x="480" y="65"/>
                  </a:cubicBezTo>
                  <a:cubicBezTo>
                    <a:pt x="503" y="65"/>
                    <a:pt x="509" y="71"/>
                    <a:pt x="509" y="90"/>
                  </a:cubicBezTo>
                  <a:cubicBezTo>
                    <a:pt x="509" y="110"/>
                    <a:pt x="503" y="116"/>
                    <a:pt x="481" y="116"/>
                  </a:cubicBezTo>
                  <a:close/>
                  <a:moveTo>
                    <a:pt x="763" y="19"/>
                  </a:moveTo>
                  <a:cubicBezTo>
                    <a:pt x="602" y="19"/>
                    <a:pt x="602" y="19"/>
                    <a:pt x="602" y="19"/>
                  </a:cubicBezTo>
                  <a:cubicBezTo>
                    <a:pt x="602" y="202"/>
                    <a:pt x="602" y="202"/>
                    <a:pt x="602" y="202"/>
                  </a:cubicBezTo>
                  <a:cubicBezTo>
                    <a:pt x="663" y="202"/>
                    <a:pt x="663" y="202"/>
                    <a:pt x="663" y="202"/>
                  </a:cubicBezTo>
                  <a:cubicBezTo>
                    <a:pt x="663" y="158"/>
                    <a:pt x="663" y="158"/>
                    <a:pt x="663" y="158"/>
                  </a:cubicBezTo>
                  <a:cubicBezTo>
                    <a:pt x="673" y="158"/>
                    <a:pt x="745" y="158"/>
                    <a:pt x="762" y="158"/>
                  </a:cubicBezTo>
                  <a:cubicBezTo>
                    <a:pt x="812" y="158"/>
                    <a:pt x="848" y="146"/>
                    <a:pt x="848" y="89"/>
                  </a:cubicBezTo>
                  <a:cubicBezTo>
                    <a:pt x="848" y="31"/>
                    <a:pt x="812" y="19"/>
                    <a:pt x="763" y="19"/>
                  </a:cubicBezTo>
                  <a:close/>
                  <a:moveTo>
                    <a:pt x="758" y="116"/>
                  </a:moveTo>
                  <a:cubicBezTo>
                    <a:pt x="745" y="116"/>
                    <a:pt x="674" y="116"/>
                    <a:pt x="663" y="116"/>
                  </a:cubicBezTo>
                  <a:cubicBezTo>
                    <a:pt x="663" y="65"/>
                    <a:pt x="663" y="65"/>
                    <a:pt x="663" y="65"/>
                  </a:cubicBezTo>
                  <a:cubicBezTo>
                    <a:pt x="663" y="65"/>
                    <a:pt x="740" y="65"/>
                    <a:pt x="757" y="65"/>
                  </a:cubicBezTo>
                  <a:cubicBezTo>
                    <a:pt x="780" y="65"/>
                    <a:pt x="786" y="71"/>
                    <a:pt x="786" y="90"/>
                  </a:cubicBezTo>
                  <a:cubicBezTo>
                    <a:pt x="786" y="110"/>
                    <a:pt x="780" y="116"/>
                    <a:pt x="758" y="116"/>
                  </a:cubicBezTo>
                  <a:close/>
                  <a:moveTo>
                    <a:pt x="866" y="19"/>
                  </a:moveTo>
                  <a:cubicBezTo>
                    <a:pt x="1134" y="19"/>
                    <a:pt x="1134" y="19"/>
                    <a:pt x="1134" y="19"/>
                  </a:cubicBezTo>
                  <a:cubicBezTo>
                    <a:pt x="1134" y="65"/>
                    <a:pt x="1134" y="65"/>
                    <a:pt x="1134" y="65"/>
                  </a:cubicBezTo>
                  <a:cubicBezTo>
                    <a:pt x="1030" y="65"/>
                    <a:pt x="1030" y="65"/>
                    <a:pt x="1030" y="65"/>
                  </a:cubicBezTo>
                  <a:cubicBezTo>
                    <a:pt x="1030" y="202"/>
                    <a:pt x="1030" y="202"/>
                    <a:pt x="1030" y="202"/>
                  </a:cubicBezTo>
                  <a:cubicBezTo>
                    <a:pt x="969" y="202"/>
                    <a:pt x="969" y="202"/>
                    <a:pt x="969" y="202"/>
                  </a:cubicBezTo>
                  <a:cubicBezTo>
                    <a:pt x="969" y="65"/>
                    <a:pt x="969" y="65"/>
                    <a:pt x="969" y="65"/>
                  </a:cubicBezTo>
                  <a:cubicBezTo>
                    <a:pt x="866" y="65"/>
                    <a:pt x="866" y="65"/>
                    <a:pt x="866" y="65"/>
                  </a:cubicBezTo>
                  <a:lnTo>
                    <a:pt x="866" y="19"/>
                  </a:lnTo>
                  <a:close/>
                  <a:moveTo>
                    <a:pt x="1169" y="19"/>
                  </a:moveTo>
                  <a:cubicBezTo>
                    <a:pt x="1230" y="19"/>
                    <a:pt x="1230" y="19"/>
                    <a:pt x="1230" y="19"/>
                  </a:cubicBezTo>
                  <a:cubicBezTo>
                    <a:pt x="1230" y="202"/>
                    <a:pt x="1230" y="202"/>
                    <a:pt x="1230" y="202"/>
                  </a:cubicBezTo>
                  <a:cubicBezTo>
                    <a:pt x="1169" y="202"/>
                    <a:pt x="1169" y="202"/>
                    <a:pt x="1169" y="202"/>
                  </a:cubicBezTo>
                  <a:lnTo>
                    <a:pt x="1169" y="19"/>
                  </a:lnTo>
                  <a:close/>
                  <a:moveTo>
                    <a:pt x="1416" y="14"/>
                  </a:moveTo>
                  <a:cubicBezTo>
                    <a:pt x="1312" y="14"/>
                    <a:pt x="1265" y="30"/>
                    <a:pt x="1265" y="111"/>
                  </a:cubicBezTo>
                  <a:cubicBezTo>
                    <a:pt x="1265" y="191"/>
                    <a:pt x="1311" y="207"/>
                    <a:pt x="1416" y="207"/>
                  </a:cubicBezTo>
                  <a:cubicBezTo>
                    <a:pt x="1520" y="207"/>
                    <a:pt x="1567" y="191"/>
                    <a:pt x="1567" y="110"/>
                  </a:cubicBezTo>
                  <a:cubicBezTo>
                    <a:pt x="1567" y="30"/>
                    <a:pt x="1520" y="14"/>
                    <a:pt x="1416" y="14"/>
                  </a:cubicBezTo>
                  <a:close/>
                  <a:moveTo>
                    <a:pt x="1416" y="162"/>
                  </a:moveTo>
                  <a:cubicBezTo>
                    <a:pt x="1350" y="162"/>
                    <a:pt x="1332" y="158"/>
                    <a:pt x="1332" y="110"/>
                  </a:cubicBezTo>
                  <a:cubicBezTo>
                    <a:pt x="1332" y="63"/>
                    <a:pt x="1350" y="60"/>
                    <a:pt x="1416" y="60"/>
                  </a:cubicBezTo>
                  <a:cubicBezTo>
                    <a:pt x="1481" y="60"/>
                    <a:pt x="1501" y="63"/>
                    <a:pt x="1501" y="111"/>
                  </a:cubicBezTo>
                  <a:cubicBezTo>
                    <a:pt x="1501" y="158"/>
                    <a:pt x="1483" y="162"/>
                    <a:pt x="1416" y="162"/>
                  </a:cubicBezTo>
                  <a:close/>
                  <a:moveTo>
                    <a:pt x="1585" y="19"/>
                  </a:moveTo>
                  <a:cubicBezTo>
                    <a:pt x="1585" y="19"/>
                    <a:pt x="1585" y="19"/>
                    <a:pt x="1585" y="19"/>
                  </a:cubicBezTo>
                  <a:cubicBezTo>
                    <a:pt x="1588" y="18"/>
                    <a:pt x="1589" y="17"/>
                    <a:pt x="1589" y="15"/>
                  </a:cubicBezTo>
                  <a:cubicBezTo>
                    <a:pt x="1589" y="13"/>
                    <a:pt x="1588" y="11"/>
                    <a:pt x="1587" y="11"/>
                  </a:cubicBezTo>
                  <a:cubicBezTo>
                    <a:pt x="1586" y="10"/>
                    <a:pt x="1585" y="9"/>
                    <a:pt x="1581" y="9"/>
                  </a:cubicBezTo>
                  <a:cubicBezTo>
                    <a:pt x="1578" y="9"/>
                    <a:pt x="1576" y="9"/>
                    <a:pt x="1574" y="10"/>
                  </a:cubicBezTo>
                  <a:cubicBezTo>
                    <a:pt x="1574" y="28"/>
                    <a:pt x="1574" y="28"/>
                    <a:pt x="1574" y="28"/>
                  </a:cubicBezTo>
                  <a:cubicBezTo>
                    <a:pt x="1578" y="28"/>
                    <a:pt x="1578" y="28"/>
                    <a:pt x="1578" y="28"/>
                  </a:cubicBezTo>
                  <a:cubicBezTo>
                    <a:pt x="1578" y="21"/>
                    <a:pt x="1578" y="21"/>
                    <a:pt x="1578" y="21"/>
                  </a:cubicBezTo>
                  <a:cubicBezTo>
                    <a:pt x="1580" y="21"/>
                    <a:pt x="1580" y="21"/>
                    <a:pt x="1580" y="21"/>
                  </a:cubicBezTo>
                  <a:cubicBezTo>
                    <a:pt x="1583" y="21"/>
                    <a:pt x="1584" y="22"/>
                    <a:pt x="1584" y="23"/>
                  </a:cubicBezTo>
                  <a:cubicBezTo>
                    <a:pt x="1585" y="26"/>
                    <a:pt x="1585" y="27"/>
                    <a:pt x="1586" y="28"/>
                  </a:cubicBezTo>
                  <a:cubicBezTo>
                    <a:pt x="1590" y="28"/>
                    <a:pt x="1590" y="28"/>
                    <a:pt x="1590" y="28"/>
                  </a:cubicBezTo>
                  <a:cubicBezTo>
                    <a:pt x="1590" y="27"/>
                    <a:pt x="1589" y="26"/>
                    <a:pt x="1589" y="23"/>
                  </a:cubicBezTo>
                  <a:cubicBezTo>
                    <a:pt x="1588" y="21"/>
                    <a:pt x="1587" y="20"/>
                    <a:pt x="1585" y="19"/>
                  </a:cubicBezTo>
                  <a:close/>
                  <a:moveTo>
                    <a:pt x="1580" y="18"/>
                  </a:moveTo>
                  <a:cubicBezTo>
                    <a:pt x="1579" y="18"/>
                    <a:pt x="1579" y="18"/>
                    <a:pt x="1579" y="18"/>
                  </a:cubicBezTo>
                  <a:cubicBezTo>
                    <a:pt x="1579" y="12"/>
                    <a:pt x="1579" y="12"/>
                    <a:pt x="1579" y="12"/>
                  </a:cubicBezTo>
                  <a:cubicBezTo>
                    <a:pt x="1579" y="12"/>
                    <a:pt x="1580" y="12"/>
                    <a:pt x="1581" y="12"/>
                  </a:cubicBezTo>
                  <a:cubicBezTo>
                    <a:pt x="1583" y="12"/>
                    <a:pt x="1585" y="13"/>
                    <a:pt x="1585" y="15"/>
                  </a:cubicBezTo>
                  <a:cubicBezTo>
                    <a:pt x="1585" y="17"/>
                    <a:pt x="1583" y="18"/>
                    <a:pt x="1580" y="18"/>
                  </a:cubicBezTo>
                  <a:close/>
                  <a:moveTo>
                    <a:pt x="1581" y="0"/>
                  </a:moveTo>
                  <a:cubicBezTo>
                    <a:pt x="1571" y="0"/>
                    <a:pt x="1563" y="8"/>
                    <a:pt x="1563" y="18"/>
                  </a:cubicBezTo>
                  <a:cubicBezTo>
                    <a:pt x="1563" y="29"/>
                    <a:pt x="1571" y="37"/>
                    <a:pt x="1581" y="37"/>
                  </a:cubicBezTo>
                  <a:cubicBezTo>
                    <a:pt x="1592" y="37"/>
                    <a:pt x="1600" y="29"/>
                    <a:pt x="1600" y="18"/>
                  </a:cubicBezTo>
                  <a:cubicBezTo>
                    <a:pt x="1600" y="8"/>
                    <a:pt x="1592" y="0"/>
                    <a:pt x="1581" y="0"/>
                  </a:cubicBezTo>
                  <a:close/>
                  <a:moveTo>
                    <a:pt x="1581" y="33"/>
                  </a:moveTo>
                  <a:cubicBezTo>
                    <a:pt x="1573" y="33"/>
                    <a:pt x="1567" y="26"/>
                    <a:pt x="1567" y="18"/>
                  </a:cubicBezTo>
                  <a:cubicBezTo>
                    <a:pt x="1567" y="10"/>
                    <a:pt x="1573" y="4"/>
                    <a:pt x="1581" y="4"/>
                  </a:cubicBezTo>
                  <a:cubicBezTo>
                    <a:pt x="1589" y="4"/>
                    <a:pt x="1595" y="10"/>
                    <a:pt x="1595" y="19"/>
                  </a:cubicBezTo>
                  <a:cubicBezTo>
                    <a:pt x="1595" y="26"/>
                    <a:pt x="1589" y="33"/>
                    <a:pt x="1581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61" name="Freeform 5">
            <a:extLst>
              <a:ext uri="{FF2B5EF4-FFF2-40B4-BE49-F238E27FC236}">
                <a16:creationId xmlns:a16="http://schemas.microsoft.com/office/drawing/2014/main" id="{293E14B8-96E7-46FF-9846-C1E60B7ACB5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3373" y="61709"/>
            <a:ext cx="5819041" cy="6734584"/>
          </a:xfrm>
          <a:custGeom>
            <a:avLst/>
            <a:gdLst>
              <a:gd name="T0" fmla="*/ 348 w 871"/>
              <a:gd name="T1" fmla="*/ 0 h 1009"/>
              <a:gd name="T2" fmla="*/ 527 w 871"/>
              <a:gd name="T3" fmla="*/ 4 h 1009"/>
              <a:gd name="T4" fmla="*/ 661 w 871"/>
              <a:gd name="T5" fmla="*/ 46 h 1009"/>
              <a:gd name="T6" fmla="*/ 871 w 871"/>
              <a:gd name="T7" fmla="*/ 4 h 1009"/>
              <a:gd name="T8" fmla="*/ 279 w 871"/>
              <a:gd name="T9" fmla="*/ 115 h 1009"/>
              <a:gd name="T10" fmla="*/ 486 w 871"/>
              <a:gd name="T11" fmla="*/ 69 h 1009"/>
              <a:gd name="T12" fmla="*/ 665 w 871"/>
              <a:gd name="T13" fmla="*/ 73 h 1009"/>
              <a:gd name="T14" fmla="*/ 798 w 871"/>
              <a:gd name="T15" fmla="*/ 115 h 1009"/>
              <a:gd name="T16" fmla="*/ 252 w 871"/>
              <a:gd name="T17" fmla="*/ 142 h 1009"/>
              <a:gd name="T18" fmla="*/ 455 w 871"/>
              <a:gd name="T19" fmla="*/ 138 h 1009"/>
              <a:gd name="T20" fmla="*/ 592 w 871"/>
              <a:gd name="T21" fmla="*/ 184 h 1009"/>
              <a:gd name="T22" fmla="*/ 692 w 871"/>
              <a:gd name="T23" fmla="*/ 184 h 1009"/>
              <a:gd name="T24" fmla="*/ 871 w 871"/>
              <a:gd name="T25" fmla="*/ 180 h 1009"/>
              <a:gd name="T26" fmla="*/ 317 w 871"/>
              <a:gd name="T27" fmla="*/ 207 h 1009"/>
              <a:gd name="T28" fmla="*/ 486 w 871"/>
              <a:gd name="T29" fmla="*/ 207 h 1009"/>
              <a:gd name="T30" fmla="*/ 665 w 871"/>
              <a:gd name="T31" fmla="*/ 248 h 1009"/>
              <a:gd name="T32" fmla="*/ 798 w 871"/>
              <a:gd name="T33" fmla="*/ 252 h 1009"/>
              <a:gd name="T34" fmla="*/ 46 w 871"/>
              <a:gd name="T35" fmla="*/ 279 h 1009"/>
              <a:gd name="T36" fmla="*/ 248 w 871"/>
              <a:gd name="T37" fmla="*/ 275 h 1009"/>
              <a:gd name="T38" fmla="*/ 413 w 871"/>
              <a:gd name="T39" fmla="*/ 279 h 1009"/>
              <a:gd name="T40" fmla="*/ 596 w 871"/>
              <a:gd name="T41" fmla="*/ 279 h 1009"/>
              <a:gd name="T42" fmla="*/ 734 w 871"/>
              <a:gd name="T43" fmla="*/ 317 h 1009"/>
              <a:gd name="T44" fmla="*/ 867 w 871"/>
              <a:gd name="T45" fmla="*/ 275 h 1009"/>
              <a:gd name="T46" fmla="*/ 348 w 871"/>
              <a:gd name="T47" fmla="*/ 344 h 1009"/>
              <a:gd name="T48" fmla="*/ 527 w 871"/>
              <a:gd name="T49" fmla="*/ 348 h 1009"/>
              <a:gd name="T50" fmla="*/ 661 w 871"/>
              <a:gd name="T51" fmla="*/ 390 h 1009"/>
              <a:gd name="T52" fmla="*/ 802 w 871"/>
              <a:gd name="T53" fmla="*/ 348 h 1009"/>
              <a:gd name="T54" fmla="*/ 386 w 871"/>
              <a:gd name="T55" fmla="*/ 413 h 1009"/>
              <a:gd name="T56" fmla="*/ 527 w 871"/>
              <a:gd name="T57" fmla="*/ 455 h 1009"/>
              <a:gd name="T58" fmla="*/ 623 w 871"/>
              <a:gd name="T59" fmla="*/ 459 h 1009"/>
              <a:gd name="T60" fmla="*/ 802 w 871"/>
              <a:gd name="T61" fmla="*/ 455 h 1009"/>
              <a:gd name="T62" fmla="*/ 248 w 871"/>
              <a:gd name="T63" fmla="*/ 482 h 1009"/>
              <a:gd name="T64" fmla="*/ 417 w 871"/>
              <a:gd name="T65" fmla="*/ 482 h 1009"/>
              <a:gd name="T66" fmla="*/ 596 w 871"/>
              <a:gd name="T67" fmla="*/ 486 h 1009"/>
              <a:gd name="T68" fmla="*/ 730 w 871"/>
              <a:gd name="T69" fmla="*/ 527 h 1009"/>
              <a:gd name="T70" fmla="*/ 871 w 871"/>
              <a:gd name="T71" fmla="*/ 486 h 1009"/>
              <a:gd name="T72" fmla="*/ 455 w 871"/>
              <a:gd name="T73" fmla="*/ 550 h 1009"/>
              <a:gd name="T74" fmla="*/ 592 w 871"/>
              <a:gd name="T75" fmla="*/ 596 h 1009"/>
              <a:gd name="T76" fmla="*/ 692 w 871"/>
              <a:gd name="T77" fmla="*/ 596 h 1009"/>
              <a:gd name="T78" fmla="*/ 871 w 871"/>
              <a:gd name="T79" fmla="*/ 592 h 1009"/>
              <a:gd name="T80" fmla="*/ 317 w 871"/>
              <a:gd name="T81" fmla="*/ 619 h 1009"/>
              <a:gd name="T82" fmla="*/ 486 w 871"/>
              <a:gd name="T83" fmla="*/ 619 h 1009"/>
              <a:gd name="T84" fmla="*/ 665 w 871"/>
              <a:gd name="T85" fmla="*/ 661 h 1009"/>
              <a:gd name="T86" fmla="*/ 798 w 871"/>
              <a:gd name="T87" fmla="*/ 665 h 1009"/>
              <a:gd name="T88" fmla="*/ 321 w 871"/>
              <a:gd name="T89" fmla="*/ 692 h 1009"/>
              <a:gd name="T90" fmla="*/ 523 w 871"/>
              <a:gd name="T91" fmla="*/ 688 h 1009"/>
              <a:gd name="T92" fmla="*/ 619 w 871"/>
              <a:gd name="T93" fmla="*/ 692 h 1009"/>
              <a:gd name="T94" fmla="*/ 761 w 871"/>
              <a:gd name="T95" fmla="*/ 734 h 1009"/>
              <a:gd name="T96" fmla="*/ 321 w 871"/>
              <a:gd name="T97" fmla="*/ 799 h 1009"/>
              <a:gd name="T98" fmla="*/ 455 w 871"/>
              <a:gd name="T99" fmla="*/ 757 h 1009"/>
              <a:gd name="T100" fmla="*/ 623 w 871"/>
              <a:gd name="T101" fmla="*/ 757 h 1009"/>
              <a:gd name="T102" fmla="*/ 757 w 871"/>
              <a:gd name="T103" fmla="*/ 799 h 1009"/>
              <a:gd name="T104" fmla="*/ 455 w 871"/>
              <a:gd name="T105" fmla="*/ 871 h 1009"/>
              <a:gd name="T106" fmla="*/ 596 w 871"/>
              <a:gd name="T107" fmla="*/ 830 h 1009"/>
              <a:gd name="T108" fmla="*/ 798 w 871"/>
              <a:gd name="T109" fmla="*/ 826 h 1009"/>
              <a:gd name="T110" fmla="*/ 417 w 871"/>
              <a:gd name="T111" fmla="*/ 894 h 1009"/>
              <a:gd name="T112" fmla="*/ 554 w 871"/>
              <a:gd name="T113" fmla="*/ 894 h 1009"/>
              <a:gd name="T114" fmla="*/ 692 w 871"/>
              <a:gd name="T115" fmla="*/ 894 h 1009"/>
              <a:gd name="T116" fmla="*/ 826 w 871"/>
              <a:gd name="T117" fmla="*/ 936 h 1009"/>
              <a:gd name="T118" fmla="*/ 417 w 871"/>
              <a:gd name="T119" fmla="*/ 1009 h 1009"/>
              <a:gd name="T120" fmla="*/ 592 w 871"/>
              <a:gd name="T121" fmla="*/ 1009 h 1009"/>
              <a:gd name="T122" fmla="*/ 734 w 871"/>
              <a:gd name="T123" fmla="*/ 967 h 1009"/>
              <a:gd name="T124" fmla="*/ 867 w 871"/>
              <a:gd name="T125" fmla="*/ 963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71" h="1009">
                <a:moveTo>
                  <a:pt x="183" y="4"/>
                </a:moveTo>
                <a:cubicBezTo>
                  <a:pt x="183" y="42"/>
                  <a:pt x="183" y="42"/>
                  <a:pt x="183" y="42"/>
                </a:cubicBezTo>
                <a:cubicBezTo>
                  <a:pt x="183" y="44"/>
                  <a:pt x="182" y="46"/>
                  <a:pt x="179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9" y="46"/>
                  <a:pt x="138" y="44"/>
                  <a:pt x="138" y="42"/>
                </a:cubicBezTo>
                <a:cubicBezTo>
                  <a:pt x="138" y="4"/>
                  <a:pt x="138" y="4"/>
                  <a:pt x="138" y="4"/>
                </a:cubicBezTo>
                <a:cubicBezTo>
                  <a:pt x="138" y="2"/>
                  <a:pt x="139" y="0"/>
                  <a:pt x="142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2"/>
                  <a:pt x="183" y="4"/>
                </a:cubicBezTo>
                <a:close/>
                <a:moveTo>
                  <a:pt x="317" y="0"/>
                </a:moveTo>
                <a:cubicBezTo>
                  <a:pt x="279" y="0"/>
                  <a:pt x="279" y="0"/>
                  <a:pt x="279" y="0"/>
                </a:cubicBezTo>
                <a:cubicBezTo>
                  <a:pt x="277" y="0"/>
                  <a:pt x="275" y="2"/>
                  <a:pt x="275" y="4"/>
                </a:cubicBezTo>
                <a:cubicBezTo>
                  <a:pt x="275" y="42"/>
                  <a:pt x="275" y="42"/>
                  <a:pt x="275" y="42"/>
                </a:cubicBezTo>
                <a:cubicBezTo>
                  <a:pt x="275" y="44"/>
                  <a:pt x="277" y="46"/>
                  <a:pt x="279" y="46"/>
                </a:cubicBezTo>
                <a:cubicBezTo>
                  <a:pt x="317" y="46"/>
                  <a:pt x="317" y="46"/>
                  <a:pt x="317" y="46"/>
                </a:cubicBezTo>
                <a:cubicBezTo>
                  <a:pt x="319" y="46"/>
                  <a:pt x="321" y="44"/>
                  <a:pt x="321" y="42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2"/>
                  <a:pt x="319" y="0"/>
                  <a:pt x="317" y="0"/>
                </a:cubicBezTo>
                <a:close/>
                <a:moveTo>
                  <a:pt x="386" y="0"/>
                </a:moveTo>
                <a:cubicBezTo>
                  <a:pt x="348" y="0"/>
                  <a:pt x="348" y="0"/>
                  <a:pt x="348" y="0"/>
                </a:cubicBezTo>
                <a:cubicBezTo>
                  <a:pt x="346" y="0"/>
                  <a:pt x="344" y="2"/>
                  <a:pt x="344" y="4"/>
                </a:cubicBezTo>
                <a:cubicBezTo>
                  <a:pt x="344" y="42"/>
                  <a:pt x="344" y="42"/>
                  <a:pt x="344" y="42"/>
                </a:cubicBezTo>
                <a:cubicBezTo>
                  <a:pt x="344" y="44"/>
                  <a:pt x="346" y="46"/>
                  <a:pt x="348" y="46"/>
                </a:cubicBezTo>
                <a:cubicBezTo>
                  <a:pt x="386" y="46"/>
                  <a:pt x="386" y="46"/>
                  <a:pt x="386" y="46"/>
                </a:cubicBezTo>
                <a:cubicBezTo>
                  <a:pt x="388" y="46"/>
                  <a:pt x="390" y="44"/>
                  <a:pt x="390" y="42"/>
                </a:cubicBezTo>
                <a:cubicBezTo>
                  <a:pt x="390" y="4"/>
                  <a:pt x="390" y="4"/>
                  <a:pt x="390" y="4"/>
                </a:cubicBezTo>
                <a:cubicBezTo>
                  <a:pt x="390" y="2"/>
                  <a:pt x="388" y="0"/>
                  <a:pt x="386" y="0"/>
                </a:cubicBezTo>
                <a:close/>
                <a:moveTo>
                  <a:pt x="417" y="46"/>
                </a:moveTo>
                <a:cubicBezTo>
                  <a:pt x="454" y="46"/>
                  <a:pt x="454" y="46"/>
                  <a:pt x="454" y="46"/>
                </a:cubicBezTo>
                <a:cubicBezTo>
                  <a:pt x="457" y="46"/>
                  <a:pt x="458" y="44"/>
                  <a:pt x="458" y="42"/>
                </a:cubicBezTo>
                <a:cubicBezTo>
                  <a:pt x="458" y="4"/>
                  <a:pt x="458" y="4"/>
                  <a:pt x="458" y="4"/>
                </a:cubicBezTo>
                <a:cubicBezTo>
                  <a:pt x="458" y="2"/>
                  <a:pt x="457" y="0"/>
                  <a:pt x="454" y="0"/>
                </a:cubicBezTo>
                <a:cubicBezTo>
                  <a:pt x="417" y="0"/>
                  <a:pt x="417" y="0"/>
                  <a:pt x="417" y="0"/>
                </a:cubicBezTo>
                <a:cubicBezTo>
                  <a:pt x="415" y="0"/>
                  <a:pt x="413" y="2"/>
                  <a:pt x="413" y="4"/>
                </a:cubicBezTo>
                <a:cubicBezTo>
                  <a:pt x="413" y="42"/>
                  <a:pt x="413" y="42"/>
                  <a:pt x="413" y="42"/>
                </a:cubicBezTo>
                <a:cubicBezTo>
                  <a:pt x="413" y="44"/>
                  <a:pt x="415" y="46"/>
                  <a:pt x="417" y="46"/>
                </a:cubicBezTo>
                <a:close/>
                <a:moveTo>
                  <a:pt x="486" y="46"/>
                </a:moveTo>
                <a:cubicBezTo>
                  <a:pt x="523" y="46"/>
                  <a:pt x="523" y="46"/>
                  <a:pt x="523" y="46"/>
                </a:cubicBezTo>
                <a:cubicBezTo>
                  <a:pt x="525" y="46"/>
                  <a:pt x="527" y="44"/>
                  <a:pt x="527" y="42"/>
                </a:cubicBezTo>
                <a:cubicBezTo>
                  <a:pt x="527" y="4"/>
                  <a:pt x="527" y="4"/>
                  <a:pt x="527" y="4"/>
                </a:cubicBezTo>
                <a:cubicBezTo>
                  <a:pt x="527" y="2"/>
                  <a:pt x="525" y="0"/>
                  <a:pt x="523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83" y="0"/>
                  <a:pt x="482" y="2"/>
                  <a:pt x="482" y="4"/>
                </a:cubicBezTo>
                <a:cubicBezTo>
                  <a:pt x="482" y="42"/>
                  <a:pt x="482" y="42"/>
                  <a:pt x="482" y="42"/>
                </a:cubicBezTo>
                <a:cubicBezTo>
                  <a:pt x="482" y="44"/>
                  <a:pt x="483" y="46"/>
                  <a:pt x="486" y="46"/>
                </a:cubicBezTo>
                <a:close/>
                <a:moveTo>
                  <a:pt x="592" y="0"/>
                </a:moveTo>
                <a:cubicBezTo>
                  <a:pt x="554" y="0"/>
                  <a:pt x="554" y="0"/>
                  <a:pt x="554" y="0"/>
                </a:cubicBezTo>
                <a:cubicBezTo>
                  <a:pt x="552" y="0"/>
                  <a:pt x="550" y="2"/>
                  <a:pt x="550" y="4"/>
                </a:cubicBezTo>
                <a:cubicBezTo>
                  <a:pt x="550" y="42"/>
                  <a:pt x="550" y="42"/>
                  <a:pt x="550" y="42"/>
                </a:cubicBezTo>
                <a:cubicBezTo>
                  <a:pt x="550" y="44"/>
                  <a:pt x="552" y="46"/>
                  <a:pt x="554" y="46"/>
                </a:cubicBezTo>
                <a:cubicBezTo>
                  <a:pt x="592" y="46"/>
                  <a:pt x="592" y="46"/>
                  <a:pt x="592" y="46"/>
                </a:cubicBezTo>
                <a:cubicBezTo>
                  <a:pt x="594" y="46"/>
                  <a:pt x="596" y="44"/>
                  <a:pt x="596" y="42"/>
                </a:cubicBezTo>
                <a:cubicBezTo>
                  <a:pt x="596" y="4"/>
                  <a:pt x="596" y="4"/>
                  <a:pt x="596" y="4"/>
                </a:cubicBezTo>
                <a:cubicBezTo>
                  <a:pt x="596" y="2"/>
                  <a:pt x="594" y="0"/>
                  <a:pt x="592" y="0"/>
                </a:cubicBezTo>
                <a:close/>
                <a:moveTo>
                  <a:pt x="661" y="0"/>
                </a:moveTo>
                <a:cubicBezTo>
                  <a:pt x="623" y="0"/>
                  <a:pt x="623" y="0"/>
                  <a:pt x="623" y="0"/>
                </a:cubicBezTo>
                <a:cubicBezTo>
                  <a:pt x="621" y="0"/>
                  <a:pt x="619" y="2"/>
                  <a:pt x="619" y="4"/>
                </a:cubicBezTo>
                <a:cubicBezTo>
                  <a:pt x="619" y="42"/>
                  <a:pt x="619" y="42"/>
                  <a:pt x="619" y="42"/>
                </a:cubicBezTo>
                <a:cubicBezTo>
                  <a:pt x="619" y="44"/>
                  <a:pt x="621" y="46"/>
                  <a:pt x="623" y="46"/>
                </a:cubicBezTo>
                <a:cubicBezTo>
                  <a:pt x="661" y="46"/>
                  <a:pt x="661" y="46"/>
                  <a:pt x="661" y="46"/>
                </a:cubicBezTo>
                <a:cubicBezTo>
                  <a:pt x="663" y="46"/>
                  <a:pt x="665" y="44"/>
                  <a:pt x="665" y="42"/>
                </a:cubicBezTo>
                <a:cubicBezTo>
                  <a:pt x="665" y="4"/>
                  <a:pt x="665" y="4"/>
                  <a:pt x="665" y="4"/>
                </a:cubicBezTo>
                <a:cubicBezTo>
                  <a:pt x="665" y="2"/>
                  <a:pt x="663" y="0"/>
                  <a:pt x="661" y="0"/>
                </a:cubicBezTo>
                <a:close/>
                <a:moveTo>
                  <a:pt x="730" y="0"/>
                </a:moveTo>
                <a:cubicBezTo>
                  <a:pt x="692" y="0"/>
                  <a:pt x="692" y="0"/>
                  <a:pt x="692" y="0"/>
                </a:cubicBezTo>
                <a:cubicBezTo>
                  <a:pt x="690" y="0"/>
                  <a:pt x="688" y="2"/>
                  <a:pt x="688" y="4"/>
                </a:cubicBezTo>
                <a:cubicBezTo>
                  <a:pt x="688" y="42"/>
                  <a:pt x="688" y="42"/>
                  <a:pt x="688" y="42"/>
                </a:cubicBezTo>
                <a:cubicBezTo>
                  <a:pt x="688" y="44"/>
                  <a:pt x="690" y="46"/>
                  <a:pt x="692" y="46"/>
                </a:cubicBezTo>
                <a:cubicBezTo>
                  <a:pt x="730" y="46"/>
                  <a:pt x="730" y="46"/>
                  <a:pt x="730" y="46"/>
                </a:cubicBezTo>
                <a:cubicBezTo>
                  <a:pt x="732" y="46"/>
                  <a:pt x="734" y="44"/>
                  <a:pt x="734" y="42"/>
                </a:cubicBezTo>
                <a:cubicBezTo>
                  <a:pt x="734" y="4"/>
                  <a:pt x="734" y="4"/>
                  <a:pt x="734" y="4"/>
                </a:cubicBezTo>
                <a:cubicBezTo>
                  <a:pt x="734" y="2"/>
                  <a:pt x="732" y="0"/>
                  <a:pt x="730" y="0"/>
                </a:cubicBezTo>
                <a:close/>
                <a:moveTo>
                  <a:pt x="867" y="0"/>
                </a:moveTo>
                <a:cubicBezTo>
                  <a:pt x="830" y="0"/>
                  <a:pt x="830" y="0"/>
                  <a:pt x="830" y="0"/>
                </a:cubicBezTo>
                <a:cubicBezTo>
                  <a:pt x="827" y="0"/>
                  <a:pt x="826" y="2"/>
                  <a:pt x="826" y="4"/>
                </a:cubicBezTo>
                <a:cubicBezTo>
                  <a:pt x="826" y="42"/>
                  <a:pt x="826" y="42"/>
                  <a:pt x="826" y="42"/>
                </a:cubicBezTo>
                <a:cubicBezTo>
                  <a:pt x="826" y="44"/>
                  <a:pt x="827" y="46"/>
                  <a:pt x="830" y="46"/>
                </a:cubicBezTo>
                <a:cubicBezTo>
                  <a:pt x="867" y="46"/>
                  <a:pt x="867" y="46"/>
                  <a:pt x="867" y="46"/>
                </a:cubicBezTo>
                <a:cubicBezTo>
                  <a:pt x="869" y="46"/>
                  <a:pt x="871" y="44"/>
                  <a:pt x="871" y="42"/>
                </a:cubicBezTo>
                <a:cubicBezTo>
                  <a:pt x="871" y="4"/>
                  <a:pt x="871" y="4"/>
                  <a:pt x="871" y="4"/>
                </a:cubicBezTo>
                <a:cubicBezTo>
                  <a:pt x="871" y="2"/>
                  <a:pt x="869" y="0"/>
                  <a:pt x="867" y="0"/>
                </a:cubicBezTo>
                <a:close/>
                <a:moveTo>
                  <a:pt x="179" y="69"/>
                </a:moveTo>
                <a:cubicBezTo>
                  <a:pt x="142" y="69"/>
                  <a:pt x="142" y="69"/>
                  <a:pt x="142" y="69"/>
                </a:cubicBezTo>
                <a:cubicBezTo>
                  <a:pt x="139" y="69"/>
                  <a:pt x="138" y="71"/>
                  <a:pt x="138" y="73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38" y="113"/>
                  <a:pt x="139" y="115"/>
                  <a:pt x="142" y="115"/>
                </a:cubicBezTo>
                <a:cubicBezTo>
                  <a:pt x="179" y="115"/>
                  <a:pt x="179" y="115"/>
                  <a:pt x="179" y="115"/>
                </a:cubicBezTo>
                <a:cubicBezTo>
                  <a:pt x="182" y="115"/>
                  <a:pt x="183" y="113"/>
                  <a:pt x="183" y="111"/>
                </a:cubicBezTo>
                <a:cubicBezTo>
                  <a:pt x="183" y="73"/>
                  <a:pt x="183" y="73"/>
                  <a:pt x="183" y="73"/>
                </a:cubicBezTo>
                <a:cubicBezTo>
                  <a:pt x="183" y="71"/>
                  <a:pt x="182" y="69"/>
                  <a:pt x="179" y="69"/>
                </a:cubicBezTo>
                <a:close/>
                <a:moveTo>
                  <a:pt x="279" y="115"/>
                </a:moveTo>
                <a:cubicBezTo>
                  <a:pt x="317" y="115"/>
                  <a:pt x="317" y="115"/>
                  <a:pt x="317" y="115"/>
                </a:cubicBezTo>
                <a:cubicBezTo>
                  <a:pt x="319" y="115"/>
                  <a:pt x="321" y="113"/>
                  <a:pt x="321" y="111"/>
                </a:cubicBezTo>
                <a:cubicBezTo>
                  <a:pt x="321" y="73"/>
                  <a:pt x="321" y="73"/>
                  <a:pt x="321" y="73"/>
                </a:cubicBezTo>
                <a:cubicBezTo>
                  <a:pt x="321" y="71"/>
                  <a:pt x="319" y="69"/>
                  <a:pt x="317" y="69"/>
                </a:cubicBezTo>
                <a:cubicBezTo>
                  <a:pt x="279" y="69"/>
                  <a:pt x="279" y="69"/>
                  <a:pt x="279" y="69"/>
                </a:cubicBezTo>
                <a:cubicBezTo>
                  <a:pt x="279" y="69"/>
                  <a:pt x="279" y="69"/>
                  <a:pt x="279" y="69"/>
                </a:cubicBezTo>
                <a:cubicBezTo>
                  <a:pt x="277" y="69"/>
                  <a:pt x="275" y="71"/>
                  <a:pt x="275" y="73"/>
                </a:cubicBezTo>
                <a:cubicBezTo>
                  <a:pt x="275" y="111"/>
                  <a:pt x="275" y="111"/>
                  <a:pt x="275" y="111"/>
                </a:cubicBezTo>
                <a:cubicBezTo>
                  <a:pt x="275" y="113"/>
                  <a:pt x="277" y="115"/>
                  <a:pt x="279" y="115"/>
                </a:cubicBezTo>
                <a:close/>
                <a:moveTo>
                  <a:pt x="386" y="69"/>
                </a:moveTo>
                <a:cubicBezTo>
                  <a:pt x="348" y="69"/>
                  <a:pt x="348" y="69"/>
                  <a:pt x="348" y="69"/>
                </a:cubicBezTo>
                <a:cubicBezTo>
                  <a:pt x="346" y="69"/>
                  <a:pt x="344" y="71"/>
                  <a:pt x="344" y="73"/>
                </a:cubicBezTo>
                <a:cubicBezTo>
                  <a:pt x="344" y="111"/>
                  <a:pt x="344" y="111"/>
                  <a:pt x="344" y="111"/>
                </a:cubicBezTo>
                <a:cubicBezTo>
                  <a:pt x="344" y="113"/>
                  <a:pt x="346" y="115"/>
                  <a:pt x="348" y="115"/>
                </a:cubicBezTo>
                <a:cubicBezTo>
                  <a:pt x="386" y="115"/>
                  <a:pt x="386" y="115"/>
                  <a:pt x="386" y="115"/>
                </a:cubicBezTo>
                <a:cubicBezTo>
                  <a:pt x="388" y="115"/>
                  <a:pt x="390" y="113"/>
                  <a:pt x="390" y="111"/>
                </a:cubicBezTo>
                <a:cubicBezTo>
                  <a:pt x="390" y="73"/>
                  <a:pt x="390" y="73"/>
                  <a:pt x="390" y="73"/>
                </a:cubicBezTo>
                <a:cubicBezTo>
                  <a:pt x="390" y="71"/>
                  <a:pt x="388" y="69"/>
                  <a:pt x="386" y="69"/>
                </a:cubicBezTo>
                <a:close/>
                <a:moveTo>
                  <a:pt x="455" y="69"/>
                </a:moveTo>
                <a:cubicBezTo>
                  <a:pt x="417" y="69"/>
                  <a:pt x="417" y="69"/>
                  <a:pt x="417" y="69"/>
                </a:cubicBezTo>
                <a:cubicBezTo>
                  <a:pt x="415" y="69"/>
                  <a:pt x="413" y="71"/>
                  <a:pt x="413" y="73"/>
                </a:cubicBezTo>
                <a:cubicBezTo>
                  <a:pt x="413" y="111"/>
                  <a:pt x="413" y="111"/>
                  <a:pt x="413" y="111"/>
                </a:cubicBezTo>
                <a:cubicBezTo>
                  <a:pt x="413" y="113"/>
                  <a:pt x="415" y="115"/>
                  <a:pt x="417" y="115"/>
                </a:cubicBezTo>
                <a:cubicBezTo>
                  <a:pt x="455" y="115"/>
                  <a:pt x="455" y="115"/>
                  <a:pt x="455" y="115"/>
                </a:cubicBezTo>
                <a:cubicBezTo>
                  <a:pt x="457" y="115"/>
                  <a:pt x="459" y="113"/>
                  <a:pt x="459" y="111"/>
                </a:cubicBezTo>
                <a:cubicBezTo>
                  <a:pt x="459" y="73"/>
                  <a:pt x="459" y="73"/>
                  <a:pt x="459" y="73"/>
                </a:cubicBezTo>
                <a:cubicBezTo>
                  <a:pt x="459" y="71"/>
                  <a:pt x="457" y="69"/>
                  <a:pt x="455" y="69"/>
                </a:cubicBezTo>
                <a:close/>
                <a:moveTo>
                  <a:pt x="523" y="69"/>
                </a:moveTo>
                <a:cubicBezTo>
                  <a:pt x="486" y="69"/>
                  <a:pt x="486" y="69"/>
                  <a:pt x="486" y="69"/>
                </a:cubicBezTo>
                <a:cubicBezTo>
                  <a:pt x="483" y="69"/>
                  <a:pt x="482" y="71"/>
                  <a:pt x="482" y="73"/>
                </a:cubicBezTo>
                <a:cubicBezTo>
                  <a:pt x="482" y="111"/>
                  <a:pt x="482" y="111"/>
                  <a:pt x="482" y="111"/>
                </a:cubicBezTo>
                <a:cubicBezTo>
                  <a:pt x="482" y="113"/>
                  <a:pt x="483" y="115"/>
                  <a:pt x="486" y="115"/>
                </a:cubicBezTo>
                <a:cubicBezTo>
                  <a:pt x="523" y="115"/>
                  <a:pt x="523" y="115"/>
                  <a:pt x="523" y="115"/>
                </a:cubicBezTo>
                <a:cubicBezTo>
                  <a:pt x="526" y="115"/>
                  <a:pt x="527" y="113"/>
                  <a:pt x="527" y="111"/>
                </a:cubicBezTo>
                <a:cubicBezTo>
                  <a:pt x="527" y="73"/>
                  <a:pt x="527" y="73"/>
                  <a:pt x="527" y="73"/>
                </a:cubicBezTo>
                <a:cubicBezTo>
                  <a:pt x="527" y="71"/>
                  <a:pt x="526" y="69"/>
                  <a:pt x="523" y="69"/>
                </a:cubicBezTo>
                <a:close/>
                <a:moveTo>
                  <a:pt x="554" y="115"/>
                </a:moveTo>
                <a:cubicBezTo>
                  <a:pt x="592" y="115"/>
                  <a:pt x="592" y="115"/>
                  <a:pt x="592" y="115"/>
                </a:cubicBezTo>
                <a:cubicBezTo>
                  <a:pt x="594" y="115"/>
                  <a:pt x="596" y="113"/>
                  <a:pt x="596" y="111"/>
                </a:cubicBezTo>
                <a:cubicBezTo>
                  <a:pt x="596" y="73"/>
                  <a:pt x="596" y="73"/>
                  <a:pt x="596" y="73"/>
                </a:cubicBezTo>
                <a:cubicBezTo>
                  <a:pt x="596" y="71"/>
                  <a:pt x="594" y="69"/>
                  <a:pt x="592" y="69"/>
                </a:cubicBezTo>
                <a:cubicBezTo>
                  <a:pt x="554" y="69"/>
                  <a:pt x="554" y="69"/>
                  <a:pt x="554" y="69"/>
                </a:cubicBezTo>
                <a:cubicBezTo>
                  <a:pt x="552" y="69"/>
                  <a:pt x="550" y="71"/>
                  <a:pt x="550" y="73"/>
                </a:cubicBezTo>
                <a:cubicBezTo>
                  <a:pt x="550" y="111"/>
                  <a:pt x="550" y="111"/>
                  <a:pt x="550" y="111"/>
                </a:cubicBezTo>
                <a:cubicBezTo>
                  <a:pt x="550" y="113"/>
                  <a:pt x="552" y="115"/>
                  <a:pt x="554" y="115"/>
                </a:cubicBezTo>
                <a:close/>
                <a:moveTo>
                  <a:pt x="623" y="115"/>
                </a:moveTo>
                <a:cubicBezTo>
                  <a:pt x="661" y="115"/>
                  <a:pt x="661" y="115"/>
                  <a:pt x="661" y="115"/>
                </a:cubicBezTo>
                <a:cubicBezTo>
                  <a:pt x="663" y="115"/>
                  <a:pt x="665" y="113"/>
                  <a:pt x="665" y="111"/>
                </a:cubicBezTo>
                <a:cubicBezTo>
                  <a:pt x="665" y="73"/>
                  <a:pt x="665" y="73"/>
                  <a:pt x="665" y="73"/>
                </a:cubicBezTo>
                <a:cubicBezTo>
                  <a:pt x="665" y="71"/>
                  <a:pt x="663" y="69"/>
                  <a:pt x="661" y="69"/>
                </a:cubicBezTo>
                <a:cubicBezTo>
                  <a:pt x="623" y="69"/>
                  <a:pt x="623" y="69"/>
                  <a:pt x="623" y="69"/>
                </a:cubicBezTo>
                <a:cubicBezTo>
                  <a:pt x="621" y="69"/>
                  <a:pt x="619" y="71"/>
                  <a:pt x="619" y="73"/>
                </a:cubicBezTo>
                <a:cubicBezTo>
                  <a:pt x="619" y="111"/>
                  <a:pt x="619" y="111"/>
                  <a:pt x="619" y="111"/>
                </a:cubicBezTo>
                <a:cubicBezTo>
                  <a:pt x="619" y="113"/>
                  <a:pt x="621" y="115"/>
                  <a:pt x="623" y="115"/>
                </a:cubicBezTo>
                <a:close/>
                <a:moveTo>
                  <a:pt x="730" y="69"/>
                </a:moveTo>
                <a:cubicBezTo>
                  <a:pt x="692" y="69"/>
                  <a:pt x="692" y="69"/>
                  <a:pt x="692" y="69"/>
                </a:cubicBezTo>
                <a:cubicBezTo>
                  <a:pt x="690" y="69"/>
                  <a:pt x="688" y="71"/>
                  <a:pt x="688" y="73"/>
                </a:cubicBezTo>
                <a:cubicBezTo>
                  <a:pt x="688" y="111"/>
                  <a:pt x="688" y="111"/>
                  <a:pt x="688" y="111"/>
                </a:cubicBezTo>
                <a:cubicBezTo>
                  <a:pt x="688" y="113"/>
                  <a:pt x="690" y="115"/>
                  <a:pt x="692" y="115"/>
                </a:cubicBezTo>
                <a:cubicBezTo>
                  <a:pt x="730" y="115"/>
                  <a:pt x="730" y="115"/>
                  <a:pt x="730" y="115"/>
                </a:cubicBezTo>
                <a:cubicBezTo>
                  <a:pt x="732" y="115"/>
                  <a:pt x="734" y="113"/>
                  <a:pt x="734" y="111"/>
                </a:cubicBezTo>
                <a:cubicBezTo>
                  <a:pt x="734" y="73"/>
                  <a:pt x="734" y="73"/>
                  <a:pt x="734" y="73"/>
                </a:cubicBezTo>
                <a:cubicBezTo>
                  <a:pt x="734" y="71"/>
                  <a:pt x="732" y="69"/>
                  <a:pt x="730" y="69"/>
                </a:cubicBezTo>
                <a:close/>
                <a:moveTo>
                  <a:pt x="798" y="69"/>
                </a:moveTo>
                <a:cubicBezTo>
                  <a:pt x="761" y="69"/>
                  <a:pt x="761" y="69"/>
                  <a:pt x="761" y="69"/>
                </a:cubicBezTo>
                <a:cubicBezTo>
                  <a:pt x="758" y="69"/>
                  <a:pt x="757" y="71"/>
                  <a:pt x="757" y="73"/>
                </a:cubicBezTo>
                <a:cubicBezTo>
                  <a:pt x="757" y="111"/>
                  <a:pt x="757" y="111"/>
                  <a:pt x="757" y="111"/>
                </a:cubicBezTo>
                <a:cubicBezTo>
                  <a:pt x="757" y="113"/>
                  <a:pt x="758" y="115"/>
                  <a:pt x="761" y="115"/>
                </a:cubicBezTo>
                <a:cubicBezTo>
                  <a:pt x="798" y="115"/>
                  <a:pt x="798" y="115"/>
                  <a:pt x="798" y="115"/>
                </a:cubicBezTo>
                <a:cubicBezTo>
                  <a:pt x="801" y="115"/>
                  <a:pt x="802" y="113"/>
                  <a:pt x="802" y="111"/>
                </a:cubicBezTo>
                <a:cubicBezTo>
                  <a:pt x="802" y="73"/>
                  <a:pt x="802" y="73"/>
                  <a:pt x="802" y="73"/>
                </a:cubicBezTo>
                <a:cubicBezTo>
                  <a:pt x="802" y="71"/>
                  <a:pt x="801" y="69"/>
                  <a:pt x="798" y="69"/>
                </a:cubicBezTo>
                <a:close/>
                <a:moveTo>
                  <a:pt x="111" y="138"/>
                </a:moveTo>
                <a:cubicBezTo>
                  <a:pt x="73" y="138"/>
                  <a:pt x="73" y="138"/>
                  <a:pt x="73" y="138"/>
                </a:cubicBezTo>
                <a:cubicBezTo>
                  <a:pt x="71" y="138"/>
                  <a:pt x="69" y="140"/>
                  <a:pt x="69" y="142"/>
                </a:cubicBezTo>
                <a:cubicBezTo>
                  <a:pt x="69" y="180"/>
                  <a:pt x="69" y="180"/>
                  <a:pt x="69" y="180"/>
                </a:cubicBezTo>
                <a:cubicBezTo>
                  <a:pt x="69" y="182"/>
                  <a:pt x="71" y="184"/>
                  <a:pt x="73" y="184"/>
                </a:cubicBezTo>
                <a:cubicBezTo>
                  <a:pt x="111" y="184"/>
                  <a:pt x="111" y="184"/>
                  <a:pt x="111" y="184"/>
                </a:cubicBezTo>
                <a:cubicBezTo>
                  <a:pt x="113" y="184"/>
                  <a:pt x="115" y="182"/>
                  <a:pt x="115" y="180"/>
                </a:cubicBezTo>
                <a:cubicBezTo>
                  <a:pt x="115" y="142"/>
                  <a:pt x="115" y="142"/>
                  <a:pt x="115" y="142"/>
                </a:cubicBezTo>
                <a:cubicBezTo>
                  <a:pt x="115" y="140"/>
                  <a:pt x="113" y="138"/>
                  <a:pt x="111" y="138"/>
                </a:cubicBezTo>
                <a:close/>
                <a:moveTo>
                  <a:pt x="248" y="138"/>
                </a:moveTo>
                <a:cubicBezTo>
                  <a:pt x="210" y="138"/>
                  <a:pt x="210" y="138"/>
                  <a:pt x="210" y="138"/>
                </a:cubicBezTo>
                <a:cubicBezTo>
                  <a:pt x="208" y="138"/>
                  <a:pt x="206" y="140"/>
                  <a:pt x="206" y="142"/>
                </a:cubicBezTo>
                <a:cubicBezTo>
                  <a:pt x="206" y="180"/>
                  <a:pt x="206" y="180"/>
                  <a:pt x="206" y="180"/>
                </a:cubicBezTo>
                <a:cubicBezTo>
                  <a:pt x="206" y="182"/>
                  <a:pt x="208" y="184"/>
                  <a:pt x="210" y="184"/>
                </a:cubicBezTo>
                <a:cubicBezTo>
                  <a:pt x="248" y="184"/>
                  <a:pt x="248" y="184"/>
                  <a:pt x="248" y="184"/>
                </a:cubicBezTo>
                <a:cubicBezTo>
                  <a:pt x="250" y="184"/>
                  <a:pt x="252" y="182"/>
                  <a:pt x="252" y="180"/>
                </a:cubicBezTo>
                <a:cubicBezTo>
                  <a:pt x="252" y="142"/>
                  <a:pt x="252" y="142"/>
                  <a:pt x="252" y="142"/>
                </a:cubicBezTo>
                <a:cubicBezTo>
                  <a:pt x="252" y="140"/>
                  <a:pt x="250" y="138"/>
                  <a:pt x="248" y="138"/>
                </a:cubicBezTo>
                <a:close/>
                <a:moveTo>
                  <a:pt x="317" y="138"/>
                </a:moveTo>
                <a:cubicBezTo>
                  <a:pt x="279" y="138"/>
                  <a:pt x="279" y="138"/>
                  <a:pt x="279" y="138"/>
                </a:cubicBezTo>
                <a:cubicBezTo>
                  <a:pt x="277" y="138"/>
                  <a:pt x="275" y="140"/>
                  <a:pt x="275" y="142"/>
                </a:cubicBezTo>
                <a:cubicBezTo>
                  <a:pt x="275" y="180"/>
                  <a:pt x="275" y="180"/>
                  <a:pt x="275" y="180"/>
                </a:cubicBezTo>
                <a:cubicBezTo>
                  <a:pt x="275" y="182"/>
                  <a:pt x="277" y="184"/>
                  <a:pt x="279" y="184"/>
                </a:cubicBezTo>
                <a:cubicBezTo>
                  <a:pt x="317" y="184"/>
                  <a:pt x="317" y="184"/>
                  <a:pt x="317" y="184"/>
                </a:cubicBezTo>
                <a:cubicBezTo>
                  <a:pt x="319" y="184"/>
                  <a:pt x="321" y="182"/>
                  <a:pt x="321" y="180"/>
                </a:cubicBezTo>
                <a:cubicBezTo>
                  <a:pt x="321" y="142"/>
                  <a:pt x="321" y="142"/>
                  <a:pt x="321" y="142"/>
                </a:cubicBezTo>
                <a:cubicBezTo>
                  <a:pt x="321" y="140"/>
                  <a:pt x="319" y="138"/>
                  <a:pt x="317" y="138"/>
                </a:cubicBezTo>
                <a:close/>
                <a:moveTo>
                  <a:pt x="386" y="138"/>
                </a:moveTo>
                <a:cubicBezTo>
                  <a:pt x="348" y="138"/>
                  <a:pt x="348" y="138"/>
                  <a:pt x="348" y="138"/>
                </a:cubicBezTo>
                <a:cubicBezTo>
                  <a:pt x="346" y="138"/>
                  <a:pt x="344" y="140"/>
                  <a:pt x="344" y="142"/>
                </a:cubicBezTo>
                <a:cubicBezTo>
                  <a:pt x="344" y="180"/>
                  <a:pt x="344" y="180"/>
                  <a:pt x="344" y="180"/>
                </a:cubicBezTo>
                <a:cubicBezTo>
                  <a:pt x="344" y="182"/>
                  <a:pt x="346" y="184"/>
                  <a:pt x="348" y="184"/>
                </a:cubicBezTo>
                <a:cubicBezTo>
                  <a:pt x="386" y="184"/>
                  <a:pt x="386" y="184"/>
                  <a:pt x="386" y="184"/>
                </a:cubicBezTo>
                <a:cubicBezTo>
                  <a:pt x="388" y="184"/>
                  <a:pt x="390" y="182"/>
                  <a:pt x="390" y="180"/>
                </a:cubicBezTo>
                <a:cubicBezTo>
                  <a:pt x="390" y="142"/>
                  <a:pt x="390" y="142"/>
                  <a:pt x="390" y="142"/>
                </a:cubicBezTo>
                <a:cubicBezTo>
                  <a:pt x="390" y="140"/>
                  <a:pt x="388" y="138"/>
                  <a:pt x="386" y="138"/>
                </a:cubicBezTo>
                <a:close/>
                <a:moveTo>
                  <a:pt x="455" y="138"/>
                </a:moveTo>
                <a:cubicBezTo>
                  <a:pt x="417" y="138"/>
                  <a:pt x="417" y="138"/>
                  <a:pt x="417" y="138"/>
                </a:cubicBezTo>
                <a:cubicBezTo>
                  <a:pt x="415" y="138"/>
                  <a:pt x="413" y="140"/>
                  <a:pt x="413" y="142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3" y="182"/>
                  <a:pt x="415" y="184"/>
                  <a:pt x="417" y="184"/>
                </a:cubicBezTo>
                <a:cubicBezTo>
                  <a:pt x="455" y="184"/>
                  <a:pt x="455" y="184"/>
                  <a:pt x="455" y="184"/>
                </a:cubicBezTo>
                <a:cubicBezTo>
                  <a:pt x="457" y="184"/>
                  <a:pt x="459" y="182"/>
                  <a:pt x="459" y="180"/>
                </a:cubicBezTo>
                <a:cubicBezTo>
                  <a:pt x="459" y="142"/>
                  <a:pt x="459" y="142"/>
                  <a:pt x="459" y="142"/>
                </a:cubicBezTo>
                <a:cubicBezTo>
                  <a:pt x="459" y="140"/>
                  <a:pt x="457" y="138"/>
                  <a:pt x="455" y="138"/>
                </a:cubicBezTo>
                <a:close/>
                <a:moveTo>
                  <a:pt x="523" y="138"/>
                </a:moveTo>
                <a:cubicBezTo>
                  <a:pt x="486" y="138"/>
                  <a:pt x="486" y="138"/>
                  <a:pt x="486" y="138"/>
                </a:cubicBezTo>
                <a:cubicBezTo>
                  <a:pt x="483" y="138"/>
                  <a:pt x="482" y="140"/>
                  <a:pt x="482" y="142"/>
                </a:cubicBezTo>
                <a:cubicBezTo>
                  <a:pt x="482" y="180"/>
                  <a:pt x="482" y="180"/>
                  <a:pt x="482" y="180"/>
                </a:cubicBezTo>
                <a:cubicBezTo>
                  <a:pt x="482" y="182"/>
                  <a:pt x="483" y="184"/>
                  <a:pt x="486" y="184"/>
                </a:cubicBezTo>
                <a:cubicBezTo>
                  <a:pt x="523" y="184"/>
                  <a:pt x="523" y="184"/>
                  <a:pt x="523" y="184"/>
                </a:cubicBezTo>
                <a:cubicBezTo>
                  <a:pt x="526" y="184"/>
                  <a:pt x="527" y="182"/>
                  <a:pt x="527" y="180"/>
                </a:cubicBezTo>
                <a:cubicBezTo>
                  <a:pt x="527" y="142"/>
                  <a:pt x="527" y="142"/>
                  <a:pt x="527" y="142"/>
                </a:cubicBezTo>
                <a:cubicBezTo>
                  <a:pt x="527" y="140"/>
                  <a:pt x="526" y="138"/>
                  <a:pt x="523" y="138"/>
                </a:cubicBezTo>
                <a:close/>
                <a:moveTo>
                  <a:pt x="550" y="180"/>
                </a:moveTo>
                <a:cubicBezTo>
                  <a:pt x="550" y="182"/>
                  <a:pt x="552" y="184"/>
                  <a:pt x="554" y="184"/>
                </a:cubicBezTo>
                <a:cubicBezTo>
                  <a:pt x="592" y="184"/>
                  <a:pt x="592" y="184"/>
                  <a:pt x="592" y="184"/>
                </a:cubicBezTo>
                <a:cubicBezTo>
                  <a:pt x="594" y="184"/>
                  <a:pt x="596" y="182"/>
                  <a:pt x="596" y="180"/>
                </a:cubicBezTo>
                <a:cubicBezTo>
                  <a:pt x="596" y="142"/>
                  <a:pt x="596" y="142"/>
                  <a:pt x="596" y="142"/>
                </a:cubicBezTo>
                <a:cubicBezTo>
                  <a:pt x="596" y="140"/>
                  <a:pt x="594" y="138"/>
                  <a:pt x="592" y="138"/>
                </a:cubicBezTo>
                <a:cubicBezTo>
                  <a:pt x="554" y="138"/>
                  <a:pt x="554" y="138"/>
                  <a:pt x="554" y="138"/>
                </a:cubicBezTo>
                <a:cubicBezTo>
                  <a:pt x="552" y="138"/>
                  <a:pt x="550" y="140"/>
                  <a:pt x="550" y="142"/>
                </a:cubicBezTo>
                <a:lnTo>
                  <a:pt x="550" y="180"/>
                </a:lnTo>
                <a:close/>
                <a:moveTo>
                  <a:pt x="619" y="180"/>
                </a:moveTo>
                <a:cubicBezTo>
                  <a:pt x="619" y="182"/>
                  <a:pt x="621" y="184"/>
                  <a:pt x="623" y="184"/>
                </a:cubicBezTo>
                <a:cubicBezTo>
                  <a:pt x="661" y="184"/>
                  <a:pt x="661" y="184"/>
                  <a:pt x="661" y="184"/>
                </a:cubicBezTo>
                <a:cubicBezTo>
                  <a:pt x="663" y="184"/>
                  <a:pt x="665" y="182"/>
                  <a:pt x="665" y="180"/>
                </a:cubicBezTo>
                <a:cubicBezTo>
                  <a:pt x="665" y="142"/>
                  <a:pt x="665" y="142"/>
                  <a:pt x="665" y="142"/>
                </a:cubicBezTo>
                <a:cubicBezTo>
                  <a:pt x="665" y="140"/>
                  <a:pt x="663" y="138"/>
                  <a:pt x="661" y="138"/>
                </a:cubicBezTo>
                <a:cubicBezTo>
                  <a:pt x="623" y="138"/>
                  <a:pt x="623" y="138"/>
                  <a:pt x="623" y="138"/>
                </a:cubicBezTo>
                <a:cubicBezTo>
                  <a:pt x="621" y="138"/>
                  <a:pt x="619" y="140"/>
                  <a:pt x="619" y="142"/>
                </a:cubicBezTo>
                <a:lnTo>
                  <a:pt x="619" y="180"/>
                </a:lnTo>
                <a:close/>
                <a:moveTo>
                  <a:pt x="730" y="138"/>
                </a:moveTo>
                <a:cubicBezTo>
                  <a:pt x="692" y="138"/>
                  <a:pt x="692" y="138"/>
                  <a:pt x="692" y="138"/>
                </a:cubicBezTo>
                <a:cubicBezTo>
                  <a:pt x="690" y="138"/>
                  <a:pt x="688" y="140"/>
                  <a:pt x="688" y="142"/>
                </a:cubicBezTo>
                <a:cubicBezTo>
                  <a:pt x="688" y="180"/>
                  <a:pt x="688" y="180"/>
                  <a:pt x="688" y="180"/>
                </a:cubicBezTo>
                <a:cubicBezTo>
                  <a:pt x="688" y="182"/>
                  <a:pt x="690" y="184"/>
                  <a:pt x="692" y="184"/>
                </a:cubicBezTo>
                <a:cubicBezTo>
                  <a:pt x="730" y="184"/>
                  <a:pt x="730" y="184"/>
                  <a:pt x="730" y="184"/>
                </a:cubicBezTo>
                <a:cubicBezTo>
                  <a:pt x="732" y="184"/>
                  <a:pt x="734" y="182"/>
                  <a:pt x="734" y="180"/>
                </a:cubicBezTo>
                <a:cubicBezTo>
                  <a:pt x="734" y="142"/>
                  <a:pt x="734" y="142"/>
                  <a:pt x="734" y="142"/>
                </a:cubicBezTo>
                <a:cubicBezTo>
                  <a:pt x="734" y="140"/>
                  <a:pt x="732" y="138"/>
                  <a:pt x="730" y="138"/>
                </a:cubicBezTo>
                <a:close/>
                <a:moveTo>
                  <a:pt x="798" y="138"/>
                </a:moveTo>
                <a:cubicBezTo>
                  <a:pt x="761" y="138"/>
                  <a:pt x="761" y="138"/>
                  <a:pt x="761" y="138"/>
                </a:cubicBezTo>
                <a:cubicBezTo>
                  <a:pt x="759" y="138"/>
                  <a:pt x="757" y="140"/>
                  <a:pt x="757" y="142"/>
                </a:cubicBezTo>
                <a:cubicBezTo>
                  <a:pt x="757" y="180"/>
                  <a:pt x="757" y="180"/>
                  <a:pt x="757" y="180"/>
                </a:cubicBezTo>
                <a:cubicBezTo>
                  <a:pt x="757" y="182"/>
                  <a:pt x="759" y="184"/>
                  <a:pt x="761" y="184"/>
                </a:cubicBezTo>
                <a:cubicBezTo>
                  <a:pt x="798" y="184"/>
                  <a:pt x="798" y="184"/>
                  <a:pt x="798" y="184"/>
                </a:cubicBezTo>
                <a:cubicBezTo>
                  <a:pt x="801" y="184"/>
                  <a:pt x="802" y="182"/>
                  <a:pt x="802" y="180"/>
                </a:cubicBezTo>
                <a:cubicBezTo>
                  <a:pt x="802" y="142"/>
                  <a:pt x="802" y="142"/>
                  <a:pt x="802" y="142"/>
                </a:cubicBezTo>
                <a:cubicBezTo>
                  <a:pt x="802" y="140"/>
                  <a:pt x="801" y="138"/>
                  <a:pt x="798" y="138"/>
                </a:cubicBezTo>
                <a:close/>
                <a:moveTo>
                  <a:pt x="867" y="138"/>
                </a:moveTo>
                <a:cubicBezTo>
                  <a:pt x="829" y="138"/>
                  <a:pt x="829" y="138"/>
                  <a:pt x="829" y="138"/>
                </a:cubicBezTo>
                <a:cubicBezTo>
                  <a:pt x="827" y="138"/>
                  <a:pt x="825" y="140"/>
                  <a:pt x="825" y="142"/>
                </a:cubicBezTo>
                <a:cubicBezTo>
                  <a:pt x="825" y="180"/>
                  <a:pt x="825" y="180"/>
                  <a:pt x="825" y="180"/>
                </a:cubicBezTo>
                <a:cubicBezTo>
                  <a:pt x="825" y="182"/>
                  <a:pt x="827" y="184"/>
                  <a:pt x="829" y="184"/>
                </a:cubicBezTo>
                <a:cubicBezTo>
                  <a:pt x="867" y="184"/>
                  <a:pt x="867" y="184"/>
                  <a:pt x="867" y="184"/>
                </a:cubicBezTo>
                <a:cubicBezTo>
                  <a:pt x="869" y="184"/>
                  <a:pt x="871" y="182"/>
                  <a:pt x="871" y="180"/>
                </a:cubicBezTo>
                <a:cubicBezTo>
                  <a:pt x="871" y="142"/>
                  <a:pt x="871" y="142"/>
                  <a:pt x="871" y="142"/>
                </a:cubicBezTo>
                <a:cubicBezTo>
                  <a:pt x="871" y="140"/>
                  <a:pt x="869" y="138"/>
                  <a:pt x="867" y="138"/>
                </a:cubicBezTo>
                <a:close/>
                <a:moveTo>
                  <a:pt x="179" y="207"/>
                </a:moveTo>
                <a:cubicBezTo>
                  <a:pt x="142" y="207"/>
                  <a:pt x="142" y="207"/>
                  <a:pt x="142" y="207"/>
                </a:cubicBezTo>
                <a:cubicBezTo>
                  <a:pt x="139" y="207"/>
                  <a:pt x="138" y="208"/>
                  <a:pt x="138" y="211"/>
                </a:cubicBezTo>
                <a:cubicBezTo>
                  <a:pt x="138" y="248"/>
                  <a:pt x="138" y="248"/>
                  <a:pt x="138" y="248"/>
                </a:cubicBezTo>
                <a:cubicBezTo>
                  <a:pt x="138" y="250"/>
                  <a:pt x="139" y="252"/>
                  <a:pt x="142" y="252"/>
                </a:cubicBezTo>
                <a:cubicBezTo>
                  <a:pt x="179" y="252"/>
                  <a:pt x="179" y="252"/>
                  <a:pt x="179" y="252"/>
                </a:cubicBezTo>
                <a:cubicBezTo>
                  <a:pt x="182" y="252"/>
                  <a:pt x="183" y="250"/>
                  <a:pt x="183" y="248"/>
                </a:cubicBezTo>
                <a:cubicBezTo>
                  <a:pt x="183" y="211"/>
                  <a:pt x="183" y="211"/>
                  <a:pt x="183" y="211"/>
                </a:cubicBezTo>
                <a:cubicBezTo>
                  <a:pt x="183" y="208"/>
                  <a:pt x="182" y="207"/>
                  <a:pt x="179" y="207"/>
                </a:cubicBezTo>
                <a:close/>
                <a:moveTo>
                  <a:pt x="317" y="207"/>
                </a:moveTo>
                <a:cubicBezTo>
                  <a:pt x="279" y="207"/>
                  <a:pt x="279" y="207"/>
                  <a:pt x="279" y="207"/>
                </a:cubicBezTo>
                <a:cubicBezTo>
                  <a:pt x="277" y="207"/>
                  <a:pt x="275" y="208"/>
                  <a:pt x="275" y="211"/>
                </a:cubicBezTo>
                <a:cubicBezTo>
                  <a:pt x="275" y="248"/>
                  <a:pt x="275" y="248"/>
                  <a:pt x="275" y="248"/>
                </a:cubicBezTo>
                <a:cubicBezTo>
                  <a:pt x="275" y="250"/>
                  <a:pt x="277" y="252"/>
                  <a:pt x="279" y="252"/>
                </a:cubicBezTo>
                <a:cubicBezTo>
                  <a:pt x="317" y="252"/>
                  <a:pt x="317" y="252"/>
                  <a:pt x="317" y="252"/>
                </a:cubicBezTo>
                <a:cubicBezTo>
                  <a:pt x="319" y="252"/>
                  <a:pt x="321" y="250"/>
                  <a:pt x="321" y="248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08"/>
                  <a:pt x="319" y="207"/>
                  <a:pt x="317" y="207"/>
                </a:cubicBezTo>
                <a:close/>
                <a:moveTo>
                  <a:pt x="386" y="207"/>
                </a:moveTo>
                <a:cubicBezTo>
                  <a:pt x="348" y="207"/>
                  <a:pt x="348" y="207"/>
                  <a:pt x="348" y="207"/>
                </a:cubicBezTo>
                <a:cubicBezTo>
                  <a:pt x="346" y="207"/>
                  <a:pt x="344" y="208"/>
                  <a:pt x="344" y="211"/>
                </a:cubicBezTo>
                <a:cubicBezTo>
                  <a:pt x="344" y="248"/>
                  <a:pt x="344" y="248"/>
                  <a:pt x="344" y="248"/>
                </a:cubicBezTo>
                <a:cubicBezTo>
                  <a:pt x="344" y="250"/>
                  <a:pt x="346" y="252"/>
                  <a:pt x="348" y="252"/>
                </a:cubicBezTo>
                <a:cubicBezTo>
                  <a:pt x="386" y="252"/>
                  <a:pt x="386" y="252"/>
                  <a:pt x="386" y="252"/>
                </a:cubicBezTo>
                <a:cubicBezTo>
                  <a:pt x="388" y="252"/>
                  <a:pt x="390" y="250"/>
                  <a:pt x="390" y="248"/>
                </a:cubicBezTo>
                <a:cubicBezTo>
                  <a:pt x="390" y="211"/>
                  <a:pt x="390" y="211"/>
                  <a:pt x="390" y="211"/>
                </a:cubicBezTo>
                <a:cubicBezTo>
                  <a:pt x="390" y="208"/>
                  <a:pt x="388" y="207"/>
                  <a:pt x="386" y="207"/>
                </a:cubicBezTo>
                <a:close/>
                <a:moveTo>
                  <a:pt x="455" y="207"/>
                </a:moveTo>
                <a:cubicBezTo>
                  <a:pt x="417" y="207"/>
                  <a:pt x="417" y="207"/>
                  <a:pt x="417" y="207"/>
                </a:cubicBezTo>
                <a:cubicBezTo>
                  <a:pt x="415" y="207"/>
                  <a:pt x="413" y="208"/>
                  <a:pt x="413" y="211"/>
                </a:cubicBezTo>
                <a:cubicBezTo>
                  <a:pt x="413" y="248"/>
                  <a:pt x="413" y="248"/>
                  <a:pt x="413" y="248"/>
                </a:cubicBezTo>
                <a:cubicBezTo>
                  <a:pt x="413" y="250"/>
                  <a:pt x="415" y="252"/>
                  <a:pt x="417" y="252"/>
                </a:cubicBezTo>
                <a:cubicBezTo>
                  <a:pt x="455" y="252"/>
                  <a:pt x="455" y="252"/>
                  <a:pt x="455" y="252"/>
                </a:cubicBezTo>
                <a:cubicBezTo>
                  <a:pt x="457" y="252"/>
                  <a:pt x="459" y="250"/>
                  <a:pt x="459" y="248"/>
                </a:cubicBezTo>
                <a:cubicBezTo>
                  <a:pt x="459" y="211"/>
                  <a:pt x="459" y="211"/>
                  <a:pt x="459" y="211"/>
                </a:cubicBezTo>
                <a:cubicBezTo>
                  <a:pt x="459" y="208"/>
                  <a:pt x="457" y="207"/>
                  <a:pt x="455" y="207"/>
                </a:cubicBezTo>
                <a:close/>
                <a:moveTo>
                  <a:pt x="523" y="207"/>
                </a:moveTo>
                <a:cubicBezTo>
                  <a:pt x="486" y="207"/>
                  <a:pt x="486" y="207"/>
                  <a:pt x="486" y="207"/>
                </a:cubicBezTo>
                <a:cubicBezTo>
                  <a:pt x="483" y="207"/>
                  <a:pt x="482" y="208"/>
                  <a:pt x="482" y="211"/>
                </a:cubicBezTo>
                <a:cubicBezTo>
                  <a:pt x="482" y="248"/>
                  <a:pt x="482" y="248"/>
                  <a:pt x="482" y="248"/>
                </a:cubicBezTo>
                <a:cubicBezTo>
                  <a:pt x="482" y="250"/>
                  <a:pt x="483" y="252"/>
                  <a:pt x="486" y="252"/>
                </a:cubicBezTo>
                <a:cubicBezTo>
                  <a:pt x="523" y="252"/>
                  <a:pt x="523" y="252"/>
                  <a:pt x="523" y="252"/>
                </a:cubicBezTo>
                <a:cubicBezTo>
                  <a:pt x="526" y="252"/>
                  <a:pt x="527" y="250"/>
                  <a:pt x="527" y="248"/>
                </a:cubicBezTo>
                <a:cubicBezTo>
                  <a:pt x="527" y="211"/>
                  <a:pt x="527" y="211"/>
                  <a:pt x="527" y="211"/>
                </a:cubicBezTo>
                <a:cubicBezTo>
                  <a:pt x="527" y="208"/>
                  <a:pt x="526" y="207"/>
                  <a:pt x="523" y="207"/>
                </a:cubicBezTo>
                <a:close/>
                <a:moveTo>
                  <a:pt x="550" y="248"/>
                </a:moveTo>
                <a:cubicBezTo>
                  <a:pt x="550" y="250"/>
                  <a:pt x="552" y="252"/>
                  <a:pt x="554" y="252"/>
                </a:cubicBezTo>
                <a:cubicBezTo>
                  <a:pt x="592" y="252"/>
                  <a:pt x="592" y="252"/>
                  <a:pt x="592" y="252"/>
                </a:cubicBezTo>
                <a:cubicBezTo>
                  <a:pt x="594" y="252"/>
                  <a:pt x="596" y="250"/>
                  <a:pt x="596" y="248"/>
                </a:cubicBezTo>
                <a:cubicBezTo>
                  <a:pt x="596" y="211"/>
                  <a:pt x="596" y="211"/>
                  <a:pt x="596" y="211"/>
                </a:cubicBezTo>
                <a:cubicBezTo>
                  <a:pt x="596" y="208"/>
                  <a:pt x="594" y="207"/>
                  <a:pt x="592" y="207"/>
                </a:cubicBezTo>
                <a:cubicBezTo>
                  <a:pt x="554" y="207"/>
                  <a:pt x="554" y="207"/>
                  <a:pt x="554" y="207"/>
                </a:cubicBezTo>
                <a:cubicBezTo>
                  <a:pt x="552" y="207"/>
                  <a:pt x="550" y="208"/>
                  <a:pt x="550" y="211"/>
                </a:cubicBezTo>
                <a:lnTo>
                  <a:pt x="550" y="248"/>
                </a:lnTo>
                <a:close/>
                <a:moveTo>
                  <a:pt x="619" y="248"/>
                </a:moveTo>
                <a:cubicBezTo>
                  <a:pt x="619" y="250"/>
                  <a:pt x="621" y="252"/>
                  <a:pt x="623" y="252"/>
                </a:cubicBezTo>
                <a:cubicBezTo>
                  <a:pt x="661" y="252"/>
                  <a:pt x="661" y="252"/>
                  <a:pt x="661" y="252"/>
                </a:cubicBezTo>
                <a:cubicBezTo>
                  <a:pt x="663" y="252"/>
                  <a:pt x="665" y="250"/>
                  <a:pt x="665" y="248"/>
                </a:cubicBezTo>
                <a:cubicBezTo>
                  <a:pt x="665" y="211"/>
                  <a:pt x="665" y="211"/>
                  <a:pt x="665" y="211"/>
                </a:cubicBezTo>
                <a:cubicBezTo>
                  <a:pt x="665" y="208"/>
                  <a:pt x="663" y="207"/>
                  <a:pt x="661" y="207"/>
                </a:cubicBezTo>
                <a:cubicBezTo>
                  <a:pt x="623" y="207"/>
                  <a:pt x="623" y="207"/>
                  <a:pt x="623" y="207"/>
                </a:cubicBezTo>
                <a:cubicBezTo>
                  <a:pt x="621" y="207"/>
                  <a:pt x="619" y="208"/>
                  <a:pt x="619" y="211"/>
                </a:cubicBezTo>
                <a:lnTo>
                  <a:pt x="619" y="248"/>
                </a:lnTo>
                <a:close/>
                <a:moveTo>
                  <a:pt x="730" y="207"/>
                </a:moveTo>
                <a:cubicBezTo>
                  <a:pt x="692" y="207"/>
                  <a:pt x="692" y="207"/>
                  <a:pt x="692" y="207"/>
                </a:cubicBezTo>
                <a:cubicBezTo>
                  <a:pt x="690" y="207"/>
                  <a:pt x="688" y="208"/>
                  <a:pt x="688" y="211"/>
                </a:cubicBezTo>
                <a:cubicBezTo>
                  <a:pt x="688" y="248"/>
                  <a:pt x="688" y="248"/>
                  <a:pt x="688" y="248"/>
                </a:cubicBezTo>
                <a:cubicBezTo>
                  <a:pt x="688" y="250"/>
                  <a:pt x="690" y="252"/>
                  <a:pt x="692" y="252"/>
                </a:cubicBezTo>
                <a:cubicBezTo>
                  <a:pt x="730" y="252"/>
                  <a:pt x="730" y="252"/>
                  <a:pt x="730" y="252"/>
                </a:cubicBezTo>
                <a:cubicBezTo>
                  <a:pt x="732" y="252"/>
                  <a:pt x="734" y="250"/>
                  <a:pt x="734" y="248"/>
                </a:cubicBezTo>
                <a:cubicBezTo>
                  <a:pt x="734" y="211"/>
                  <a:pt x="734" y="211"/>
                  <a:pt x="734" y="211"/>
                </a:cubicBezTo>
                <a:cubicBezTo>
                  <a:pt x="734" y="208"/>
                  <a:pt x="732" y="207"/>
                  <a:pt x="730" y="207"/>
                </a:cubicBezTo>
                <a:close/>
                <a:moveTo>
                  <a:pt x="798" y="207"/>
                </a:moveTo>
                <a:cubicBezTo>
                  <a:pt x="761" y="207"/>
                  <a:pt x="761" y="207"/>
                  <a:pt x="761" y="207"/>
                </a:cubicBezTo>
                <a:cubicBezTo>
                  <a:pt x="759" y="207"/>
                  <a:pt x="757" y="208"/>
                  <a:pt x="757" y="211"/>
                </a:cubicBezTo>
                <a:cubicBezTo>
                  <a:pt x="757" y="248"/>
                  <a:pt x="757" y="248"/>
                  <a:pt x="757" y="248"/>
                </a:cubicBezTo>
                <a:cubicBezTo>
                  <a:pt x="757" y="250"/>
                  <a:pt x="759" y="252"/>
                  <a:pt x="761" y="252"/>
                </a:cubicBezTo>
                <a:cubicBezTo>
                  <a:pt x="798" y="252"/>
                  <a:pt x="798" y="252"/>
                  <a:pt x="798" y="252"/>
                </a:cubicBezTo>
                <a:cubicBezTo>
                  <a:pt x="801" y="252"/>
                  <a:pt x="802" y="250"/>
                  <a:pt x="802" y="248"/>
                </a:cubicBezTo>
                <a:cubicBezTo>
                  <a:pt x="802" y="211"/>
                  <a:pt x="802" y="211"/>
                  <a:pt x="802" y="211"/>
                </a:cubicBezTo>
                <a:cubicBezTo>
                  <a:pt x="802" y="208"/>
                  <a:pt x="801" y="207"/>
                  <a:pt x="798" y="207"/>
                </a:cubicBezTo>
                <a:close/>
                <a:moveTo>
                  <a:pt x="867" y="207"/>
                </a:moveTo>
                <a:cubicBezTo>
                  <a:pt x="830" y="207"/>
                  <a:pt x="830" y="207"/>
                  <a:pt x="830" y="207"/>
                </a:cubicBezTo>
                <a:cubicBezTo>
                  <a:pt x="827" y="207"/>
                  <a:pt x="826" y="208"/>
                  <a:pt x="826" y="211"/>
                </a:cubicBezTo>
                <a:cubicBezTo>
                  <a:pt x="826" y="248"/>
                  <a:pt x="826" y="248"/>
                  <a:pt x="826" y="248"/>
                </a:cubicBezTo>
                <a:cubicBezTo>
                  <a:pt x="826" y="250"/>
                  <a:pt x="827" y="252"/>
                  <a:pt x="830" y="252"/>
                </a:cubicBezTo>
                <a:cubicBezTo>
                  <a:pt x="867" y="252"/>
                  <a:pt x="867" y="252"/>
                  <a:pt x="867" y="252"/>
                </a:cubicBezTo>
                <a:cubicBezTo>
                  <a:pt x="869" y="252"/>
                  <a:pt x="871" y="250"/>
                  <a:pt x="871" y="248"/>
                </a:cubicBezTo>
                <a:cubicBezTo>
                  <a:pt x="871" y="211"/>
                  <a:pt x="871" y="211"/>
                  <a:pt x="871" y="211"/>
                </a:cubicBezTo>
                <a:cubicBezTo>
                  <a:pt x="871" y="208"/>
                  <a:pt x="869" y="207"/>
                  <a:pt x="867" y="207"/>
                </a:cubicBezTo>
                <a:close/>
                <a:moveTo>
                  <a:pt x="42" y="275"/>
                </a:moveTo>
                <a:cubicBezTo>
                  <a:pt x="4" y="275"/>
                  <a:pt x="4" y="275"/>
                  <a:pt x="4" y="275"/>
                </a:cubicBezTo>
                <a:cubicBezTo>
                  <a:pt x="2" y="275"/>
                  <a:pt x="0" y="277"/>
                  <a:pt x="0" y="279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19"/>
                  <a:pt x="2" y="321"/>
                  <a:pt x="4" y="321"/>
                </a:cubicBezTo>
                <a:cubicBezTo>
                  <a:pt x="42" y="321"/>
                  <a:pt x="42" y="321"/>
                  <a:pt x="42" y="321"/>
                </a:cubicBezTo>
                <a:cubicBezTo>
                  <a:pt x="44" y="321"/>
                  <a:pt x="46" y="319"/>
                  <a:pt x="46" y="317"/>
                </a:cubicBezTo>
                <a:cubicBezTo>
                  <a:pt x="46" y="279"/>
                  <a:pt x="46" y="279"/>
                  <a:pt x="46" y="279"/>
                </a:cubicBezTo>
                <a:cubicBezTo>
                  <a:pt x="46" y="277"/>
                  <a:pt x="44" y="275"/>
                  <a:pt x="42" y="275"/>
                </a:cubicBezTo>
                <a:close/>
                <a:moveTo>
                  <a:pt x="111" y="275"/>
                </a:moveTo>
                <a:cubicBezTo>
                  <a:pt x="73" y="275"/>
                  <a:pt x="73" y="275"/>
                  <a:pt x="73" y="275"/>
                </a:cubicBezTo>
                <a:cubicBezTo>
                  <a:pt x="71" y="275"/>
                  <a:pt x="69" y="277"/>
                  <a:pt x="69" y="279"/>
                </a:cubicBezTo>
                <a:cubicBezTo>
                  <a:pt x="69" y="317"/>
                  <a:pt x="69" y="317"/>
                  <a:pt x="69" y="317"/>
                </a:cubicBezTo>
                <a:cubicBezTo>
                  <a:pt x="69" y="319"/>
                  <a:pt x="71" y="321"/>
                  <a:pt x="73" y="321"/>
                </a:cubicBezTo>
                <a:cubicBezTo>
                  <a:pt x="111" y="321"/>
                  <a:pt x="111" y="321"/>
                  <a:pt x="111" y="321"/>
                </a:cubicBezTo>
                <a:cubicBezTo>
                  <a:pt x="113" y="321"/>
                  <a:pt x="115" y="319"/>
                  <a:pt x="115" y="317"/>
                </a:cubicBezTo>
                <a:cubicBezTo>
                  <a:pt x="115" y="279"/>
                  <a:pt x="115" y="279"/>
                  <a:pt x="115" y="279"/>
                </a:cubicBezTo>
                <a:cubicBezTo>
                  <a:pt x="115" y="277"/>
                  <a:pt x="113" y="275"/>
                  <a:pt x="111" y="275"/>
                </a:cubicBezTo>
                <a:close/>
                <a:moveTo>
                  <a:pt x="179" y="275"/>
                </a:moveTo>
                <a:cubicBezTo>
                  <a:pt x="142" y="275"/>
                  <a:pt x="142" y="275"/>
                  <a:pt x="142" y="275"/>
                </a:cubicBezTo>
                <a:cubicBezTo>
                  <a:pt x="139" y="275"/>
                  <a:pt x="138" y="277"/>
                  <a:pt x="138" y="279"/>
                </a:cubicBezTo>
                <a:cubicBezTo>
                  <a:pt x="138" y="317"/>
                  <a:pt x="138" y="317"/>
                  <a:pt x="138" y="317"/>
                </a:cubicBezTo>
                <a:cubicBezTo>
                  <a:pt x="138" y="319"/>
                  <a:pt x="139" y="321"/>
                  <a:pt x="142" y="321"/>
                </a:cubicBezTo>
                <a:cubicBezTo>
                  <a:pt x="179" y="321"/>
                  <a:pt x="179" y="321"/>
                  <a:pt x="179" y="321"/>
                </a:cubicBezTo>
                <a:cubicBezTo>
                  <a:pt x="182" y="321"/>
                  <a:pt x="183" y="319"/>
                  <a:pt x="183" y="317"/>
                </a:cubicBezTo>
                <a:cubicBezTo>
                  <a:pt x="183" y="279"/>
                  <a:pt x="183" y="279"/>
                  <a:pt x="183" y="279"/>
                </a:cubicBezTo>
                <a:cubicBezTo>
                  <a:pt x="183" y="277"/>
                  <a:pt x="182" y="275"/>
                  <a:pt x="179" y="275"/>
                </a:cubicBezTo>
                <a:close/>
                <a:moveTo>
                  <a:pt x="248" y="275"/>
                </a:moveTo>
                <a:cubicBezTo>
                  <a:pt x="210" y="275"/>
                  <a:pt x="210" y="275"/>
                  <a:pt x="210" y="275"/>
                </a:cubicBezTo>
                <a:cubicBezTo>
                  <a:pt x="208" y="275"/>
                  <a:pt x="206" y="277"/>
                  <a:pt x="206" y="279"/>
                </a:cubicBezTo>
                <a:cubicBezTo>
                  <a:pt x="206" y="317"/>
                  <a:pt x="206" y="317"/>
                  <a:pt x="206" y="317"/>
                </a:cubicBezTo>
                <a:cubicBezTo>
                  <a:pt x="206" y="319"/>
                  <a:pt x="208" y="321"/>
                  <a:pt x="210" y="321"/>
                </a:cubicBezTo>
                <a:cubicBezTo>
                  <a:pt x="248" y="321"/>
                  <a:pt x="248" y="321"/>
                  <a:pt x="248" y="321"/>
                </a:cubicBezTo>
                <a:cubicBezTo>
                  <a:pt x="250" y="321"/>
                  <a:pt x="252" y="319"/>
                  <a:pt x="252" y="317"/>
                </a:cubicBezTo>
                <a:cubicBezTo>
                  <a:pt x="252" y="279"/>
                  <a:pt x="252" y="279"/>
                  <a:pt x="252" y="279"/>
                </a:cubicBezTo>
                <a:cubicBezTo>
                  <a:pt x="252" y="277"/>
                  <a:pt x="250" y="275"/>
                  <a:pt x="248" y="275"/>
                </a:cubicBezTo>
                <a:close/>
                <a:moveTo>
                  <a:pt x="317" y="275"/>
                </a:moveTo>
                <a:cubicBezTo>
                  <a:pt x="279" y="275"/>
                  <a:pt x="279" y="275"/>
                  <a:pt x="279" y="275"/>
                </a:cubicBezTo>
                <a:cubicBezTo>
                  <a:pt x="277" y="275"/>
                  <a:pt x="275" y="277"/>
                  <a:pt x="275" y="279"/>
                </a:cubicBezTo>
                <a:cubicBezTo>
                  <a:pt x="275" y="317"/>
                  <a:pt x="275" y="317"/>
                  <a:pt x="275" y="317"/>
                </a:cubicBezTo>
                <a:cubicBezTo>
                  <a:pt x="275" y="319"/>
                  <a:pt x="277" y="321"/>
                  <a:pt x="279" y="321"/>
                </a:cubicBezTo>
                <a:cubicBezTo>
                  <a:pt x="317" y="321"/>
                  <a:pt x="317" y="321"/>
                  <a:pt x="317" y="321"/>
                </a:cubicBezTo>
                <a:cubicBezTo>
                  <a:pt x="319" y="321"/>
                  <a:pt x="321" y="319"/>
                  <a:pt x="321" y="317"/>
                </a:cubicBezTo>
                <a:cubicBezTo>
                  <a:pt x="321" y="279"/>
                  <a:pt x="321" y="279"/>
                  <a:pt x="321" y="279"/>
                </a:cubicBezTo>
                <a:cubicBezTo>
                  <a:pt x="321" y="277"/>
                  <a:pt x="319" y="275"/>
                  <a:pt x="317" y="275"/>
                </a:cubicBezTo>
                <a:close/>
                <a:moveTo>
                  <a:pt x="455" y="275"/>
                </a:moveTo>
                <a:cubicBezTo>
                  <a:pt x="417" y="275"/>
                  <a:pt x="417" y="275"/>
                  <a:pt x="417" y="275"/>
                </a:cubicBezTo>
                <a:cubicBezTo>
                  <a:pt x="415" y="275"/>
                  <a:pt x="413" y="277"/>
                  <a:pt x="413" y="279"/>
                </a:cubicBezTo>
                <a:cubicBezTo>
                  <a:pt x="413" y="317"/>
                  <a:pt x="413" y="317"/>
                  <a:pt x="413" y="317"/>
                </a:cubicBezTo>
                <a:cubicBezTo>
                  <a:pt x="413" y="319"/>
                  <a:pt x="415" y="321"/>
                  <a:pt x="417" y="321"/>
                </a:cubicBezTo>
                <a:cubicBezTo>
                  <a:pt x="455" y="321"/>
                  <a:pt x="455" y="321"/>
                  <a:pt x="455" y="321"/>
                </a:cubicBezTo>
                <a:cubicBezTo>
                  <a:pt x="457" y="321"/>
                  <a:pt x="459" y="319"/>
                  <a:pt x="459" y="317"/>
                </a:cubicBezTo>
                <a:cubicBezTo>
                  <a:pt x="459" y="279"/>
                  <a:pt x="459" y="279"/>
                  <a:pt x="459" y="279"/>
                </a:cubicBezTo>
                <a:cubicBezTo>
                  <a:pt x="459" y="277"/>
                  <a:pt x="457" y="275"/>
                  <a:pt x="455" y="275"/>
                </a:cubicBezTo>
                <a:close/>
                <a:moveTo>
                  <a:pt x="523" y="275"/>
                </a:moveTo>
                <a:cubicBezTo>
                  <a:pt x="486" y="275"/>
                  <a:pt x="486" y="275"/>
                  <a:pt x="486" y="275"/>
                </a:cubicBezTo>
                <a:cubicBezTo>
                  <a:pt x="483" y="275"/>
                  <a:pt x="482" y="277"/>
                  <a:pt x="482" y="279"/>
                </a:cubicBezTo>
                <a:cubicBezTo>
                  <a:pt x="482" y="317"/>
                  <a:pt x="482" y="317"/>
                  <a:pt x="482" y="317"/>
                </a:cubicBezTo>
                <a:cubicBezTo>
                  <a:pt x="482" y="319"/>
                  <a:pt x="483" y="321"/>
                  <a:pt x="486" y="321"/>
                </a:cubicBezTo>
                <a:cubicBezTo>
                  <a:pt x="523" y="321"/>
                  <a:pt x="523" y="321"/>
                  <a:pt x="523" y="321"/>
                </a:cubicBezTo>
                <a:cubicBezTo>
                  <a:pt x="526" y="321"/>
                  <a:pt x="527" y="319"/>
                  <a:pt x="527" y="317"/>
                </a:cubicBezTo>
                <a:cubicBezTo>
                  <a:pt x="527" y="279"/>
                  <a:pt x="527" y="279"/>
                  <a:pt x="527" y="279"/>
                </a:cubicBezTo>
                <a:cubicBezTo>
                  <a:pt x="527" y="277"/>
                  <a:pt x="526" y="275"/>
                  <a:pt x="523" y="275"/>
                </a:cubicBezTo>
                <a:close/>
                <a:moveTo>
                  <a:pt x="550" y="317"/>
                </a:moveTo>
                <a:cubicBezTo>
                  <a:pt x="550" y="319"/>
                  <a:pt x="552" y="321"/>
                  <a:pt x="554" y="321"/>
                </a:cubicBezTo>
                <a:cubicBezTo>
                  <a:pt x="592" y="321"/>
                  <a:pt x="592" y="321"/>
                  <a:pt x="592" y="321"/>
                </a:cubicBezTo>
                <a:cubicBezTo>
                  <a:pt x="594" y="321"/>
                  <a:pt x="596" y="319"/>
                  <a:pt x="596" y="317"/>
                </a:cubicBezTo>
                <a:cubicBezTo>
                  <a:pt x="596" y="279"/>
                  <a:pt x="596" y="279"/>
                  <a:pt x="596" y="279"/>
                </a:cubicBezTo>
                <a:cubicBezTo>
                  <a:pt x="596" y="277"/>
                  <a:pt x="594" y="275"/>
                  <a:pt x="592" y="275"/>
                </a:cubicBezTo>
                <a:cubicBezTo>
                  <a:pt x="554" y="275"/>
                  <a:pt x="554" y="275"/>
                  <a:pt x="554" y="275"/>
                </a:cubicBezTo>
                <a:cubicBezTo>
                  <a:pt x="552" y="275"/>
                  <a:pt x="550" y="277"/>
                  <a:pt x="550" y="279"/>
                </a:cubicBezTo>
                <a:lnTo>
                  <a:pt x="550" y="317"/>
                </a:lnTo>
                <a:close/>
                <a:moveTo>
                  <a:pt x="619" y="317"/>
                </a:moveTo>
                <a:cubicBezTo>
                  <a:pt x="619" y="319"/>
                  <a:pt x="621" y="321"/>
                  <a:pt x="623" y="321"/>
                </a:cubicBezTo>
                <a:cubicBezTo>
                  <a:pt x="661" y="321"/>
                  <a:pt x="661" y="321"/>
                  <a:pt x="661" y="321"/>
                </a:cubicBezTo>
                <a:cubicBezTo>
                  <a:pt x="663" y="321"/>
                  <a:pt x="665" y="319"/>
                  <a:pt x="665" y="317"/>
                </a:cubicBezTo>
                <a:cubicBezTo>
                  <a:pt x="665" y="279"/>
                  <a:pt x="665" y="279"/>
                  <a:pt x="665" y="279"/>
                </a:cubicBezTo>
                <a:cubicBezTo>
                  <a:pt x="665" y="277"/>
                  <a:pt x="663" y="275"/>
                  <a:pt x="661" y="275"/>
                </a:cubicBezTo>
                <a:cubicBezTo>
                  <a:pt x="623" y="275"/>
                  <a:pt x="623" y="275"/>
                  <a:pt x="623" y="275"/>
                </a:cubicBezTo>
                <a:cubicBezTo>
                  <a:pt x="621" y="275"/>
                  <a:pt x="619" y="277"/>
                  <a:pt x="619" y="279"/>
                </a:cubicBezTo>
                <a:lnTo>
                  <a:pt x="619" y="317"/>
                </a:lnTo>
                <a:close/>
                <a:moveTo>
                  <a:pt x="730" y="275"/>
                </a:moveTo>
                <a:cubicBezTo>
                  <a:pt x="692" y="275"/>
                  <a:pt x="692" y="275"/>
                  <a:pt x="692" y="275"/>
                </a:cubicBezTo>
                <a:cubicBezTo>
                  <a:pt x="690" y="275"/>
                  <a:pt x="688" y="277"/>
                  <a:pt x="688" y="279"/>
                </a:cubicBezTo>
                <a:cubicBezTo>
                  <a:pt x="688" y="317"/>
                  <a:pt x="688" y="317"/>
                  <a:pt x="688" y="317"/>
                </a:cubicBezTo>
                <a:cubicBezTo>
                  <a:pt x="688" y="319"/>
                  <a:pt x="690" y="321"/>
                  <a:pt x="692" y="321"/>
                </a:cubicBezTo>
                <a:cubicBezTo>
                  <a:pt x="730" y="321"/>
                  <a:pt x="730" y="321"/>
                  <a:pt x="730" y="321"/>
                </a:cubicBezTo>
                <a:cubicBezTo>
                  <a:pt x="732" y="321"/>
                  <a:pt x="734" y="319"/>
                  <a:pt x="734" y="317"/>
                </a:cubicBezTo>
                <a:cubicBezTo>
                  <a:pt x="734" y="279"/>
                  <a:pt x="734" y="279"/>
                  <a:pt x="734" y="279"/>
                </a:cubicBezTo>
                <a:cubicBezTo>
                  <a:pt x="734" y="277"/>
                  <a:pt x="732" y="275"/>
                  <a:pt x="730" y="275"/>
                </a:cubicBezTo>
                <a:close/>
                <a:moveTo>
                  <a:pt x="798" y="275"/>
                </a:moveTo>
                <a:cubicBezTo>
                  <a:pt x="761" y="275"/>
                  <a:pt x="761" y="275"/>
                  <a:pt x="761" y="275"/>
                </a:cubicBezTo>
                <a:cubicBezTo>
                  <a:pt x="759" y="275"/>
                  <a:pt x="757" y="277"/>
                  <a:pt x="757" y="279"/>
                </a:cubicBezTo>
                <a:cubicBezTo>
                  <a:pt x="757" y="317"/>
                  <a:pt x="757" y="317"/>
                  <a:pt x="757" y="317"/>
                </a:cubicBezTo>
                <a:cubicBezTo>
                  <a:pt x="757" y="319"/>
                  <a:pt x="759" y="321"/>
                  <a:pt x="761" y="321"/>
                </a:cubicBezTo>
                <a:cubicBezTo>
                  <a:pt x="798" y="321"/>
                  <a:pt x="798" y="321"/>
                  <a:pt x="798" y="321"/>
                </a:cubicBezTo>
                <a:cubicBezTo>
                  <a:pt x="801" y="321"/>
                  <a:pt x="802" y="319"/>
                  <a:pt x="802" y="317"/>
                </a:cubicBezTo>
                <a:cubicBezTo>
                  <a:pt x="802" y="279"/>
                  <a:pt x="802" y="279"/>
                  <a:pt x="802" y="279"/>
                </a:cubicBezTo>
                <a:cubicBezTo>
                  <a:pt x="802" y="277"/>
                  <a:pt x="801" y="275"/>
                  <a:pt x="798" y="275"/>
                </a:cubicBezTo>
                <a:close/>
                <a:moveTo>
                  <a:pt x="867" y="275"/>
                </a:moveTo>
                <a:cubicBezTo>
                  <a:pt x="829" y="275"/>
                  <a:pt x="829" y="275"/>
                  <a:pt x="829" y="275"/>
                </a:cubicBezTo>
                <a:cubicBezTo>
                  <a:pt x="827" y="275"/>
                  <a:pt x="825" y="277"/>
                  <a:pt x="825" y="279"/>
                </a:cubicBezTo>
                <a:cubicBezTo>
                  <a:pt x="825" y="317"/>
                  <a:pt x="825" y="317"/>
                  <a:pt x="825" y="317"/>
                </a:cubicBezTo>
                <a:cubicBezTo>
                  <a:pt x="825" y="319"/>
                  <a:pt x="827" y="321"/>
                  <a:pt x="829" y="321"/>
                </a:cubicBezTo>
                <a:cubicBezTo>
                  <a:pt x="867" y="321"/>
                  <a:pt x="867" y="321"/>
                  <a:pt x="867" y="321"/>
                </a:cubicBezTo>
                <a:cubicBezTo>
                  <a:pt x="869" y="321"/>
                  <a:pt x="871" y="319"/>
                  <a:pt x="871" y="317"/>
                </a:cubicBezTo>
                <a:cubicBezTo>
                  <a:pt x="871" y="279"/>
                  <a:pt x="871" y="279"/>
                  <a:pt x="871" y="279"/>
                </a:cubicBezTo>
                <a:cubicBezTo>
                  <a:pt x="871" y="277"/>
                  <a:pt x="869" y="275"/>
                  <a:pt x="867" y="275"/>
                </a:cubicBezTo>
                <a:close/>
                <a:moveTo>
                  <a:pt x="248" y="344"/>
                </a:moveTo>
                <a:cubicBezTo>
                  <a:pt x="210" y="344"/>
                  <a:pt x="210" y="344"/>
                  <a:pt x="210" y="344"/>
                </a:cubicBezTo>
                <a:cubicBezTo>
                  <a:pt x="208" y="344"/>
                  <a:pt x="206" y="346"/>
                  <a:pt x="206" y="348"/>
                </a:cubicBezTo>
                <a:cubicBezTo>
                  <a:pt x="206" y="386"/>
                  <a:pt x="206" y="386"/>
                  <a:pt x="206" y="386"/>
                </a:cubicBezTo>
                <a:cubicBezTo>
                  <a:pt x="206" y="388"/>
                  <a:pt x="208" y="390"/>
                  <a:pt x="210" y="390"/>
                </a:cubicBezTo>
                <a:cubicBezTo>
                  <a:pt x="248" y="390"/>
                  <a:pt x="248" y="390"/>
                  <a:pt x="248" y="390"/>
                </a:cubicBezTo>
                <a:cubicBezTo>
                  <a:pt x="250" y="390"/>
                  <a:pt x="252" y="388"/>
                  <a:pt x="252" y="386"/>
                </a:cubicBezTo>
                <a:cubicBezTo>
                  <a:pt x="252" y="348"/>
                  <a:pt x="252" y="348"/>
                  <a:pt x="252" y="348"/>
                </a:cubicBezTo>
                <a:cubicBezTo>
                  <a:pt x="252" y="346"/>
                  <a:pt x="250" y="344"/>
                  <a:pt x="248" y="344"/>
                </a:cubicBezTo>
                <a:close/>
                <a:moveTo>
                  <a:pt x="279" y="390"/>
                </a:moveTo>
                <a:cubicBezTo>
                  <a:pt x="317" y="390"/>
                  <a:pt x="317" y="390"/>
                  <a:pt x="317" y="390"/>
                </a:cubicBezTo>
                <a:cubicBezTo>
                  <a:pt x="319" y="390"/>
                  <a:pt x="321" y="388"/>
                  <a:pt x="321" y="386"/>
                </a:cubicBezTo>
                <a:cubicBezTo>
                  <a:pt x="321" y="348"/>
                  <a:pt x="321" y="348"/>
                  <a:pt x="321" y="348"/>
                </a:cubicBezTo>
                <a:cubicBezTo>
                  <a:pt x="321" y="346"/>
                  <a:pt x="319" y="344"/>
                  <a:pt x="317" y="344"/>
                </a:cubicBezTo>
                <a:cubicBezTo>
                  <a:pt x="279" y="344"/>
                  <a:pt x="279" y="344"/>
                  <a:pt x="279" y="344"/>
                </a:cubicBezTo>
                <a:cubicBezTo>
                  <a:pt x="277" y="344"/>
                  <a:pt x="275" y="346"/>
                  <a:pt x="275" y="348"/>
                </a:cubicBezTo>
                <a:cubicBezTo>
                  <a:pt x="275" y="386"/>
                  <a:pt x="275" y="386"/>
                  <a:pt x="275" y="386"/>
                </a:cubicBezTo>
                <a:cubicBezTo>
                  <a:pt x="275" y="388"/>
                  <a:pt x="277" y="390"/>
                  <a:pt x="279" y="390"/>
                </a:cubicBezTo>
                <a:close/>
                <a:moveTo>
                  <a:pt x="386" y="344"/>
                </a:moveTo>
                <a:cubicBezTo>
                  <a:pt x="348" y="344"/>
                  <a:pt x="348" y="344"/>
                  <a:pt x="348" y="344"/>
                </a:cubicBezTo>
                <a:cubicBezTo>
                  <a:pt x="346" y="344"/>
                  <a:pt x="344" y="346"/>
                  <a:pt x="344" y="348"/>
                </a:cubicBezTo>
                <a:cubicBezTo>
                  <a:pt x="344" y="386"/>
                  <a:pt x="344" y="386"/>
                  <a:pt x="344" y="386"/>
                </a:cubicBezTo>
                <a:cubicBezTo>
                  <a:pt x="344" y="388"/>
                  <a:pt x="346" y="390"/>
                  <a:pt x="348" y="390"/>
                </a:cubicBezTo>
                <a:cubicBezTo>
                  <a:pt x="386" y="390"/>
                  <a:pt x="386" y="390"/>
                  <a:pt x="386" y="390"/>
                </a:cubicBezTo>
                <a:cubicBezTo>
                  <a:pt x="388" y="390"/>
                  <a:pt x="390" y="388"/>
                  <a:pt x="390" y="386"/>
                </a:cubicBezTo>
                <a:cubicBezTo>
                  <a:pt x="390" y="348"/>
                  <a:pt x="390" y="348"/>
                  <a:pt x="390" y="348"/>
                </a:cubicBezTo>
                <a:cubicBezTo>
                  <a:pt x="390" y="346"/>
                  <a:pt x="388" y="344"/>
                  <a:pt x="386" y="344"/>
                </a:cubicBezTo>
                <a:close/>
                <a:moveTo>
                  <a:pt x="455" y="344"/>
                </a:moveTo>
                <a:cubicBezTo>
                  <a:pt x="417" y="344"/>
                  <a:pt x="417" y="344"/>
                  <a:pt x="417" y="344"/>
                </a:cubicBezTo>
                <a:cubicBezTo>
                  <a:pt x="415" y="344"/>
                  <a:pt x="413" y="346"/>
                  <a:pt x="413" y="348"/>
                </a:cubicBezTo>
                <a:cubicBezTo>
                  <a:pt x="413" y="386"/>
                  <a:pt x="413" y="386"/>
                  <a:pt x="413" y="386"/>
                </a:cubicBezTo>
                <a:cubicBezTo>
                  <a:pt x="413" y="388"/>
                  <a:pt x="415" y="390"/>
                  <a:pt x="417" y="390"/>
                </a:cubicBezTo>
                <a:cubicBezTo>
                  <a:pt x="455" y="390"/>
                  <a:pt x="455" y="390"/>
                  <a:pt x="455" y="390"/>
                </a:cubicBezTo>
                <a:cubicBezTo>
                  <a:pt x="457" y="390"/>
                  <a:pt x="459" y="388"/>
                  <a:pt x="459" y="386"/>
                </a:cubicBezTo>
                <a:cubicBezTo>
                  <a:pt x="459" y="348"/>
                  <a:pt x="459" y="348"/>
                  <a:pt x="459" y="348"/>
                </a:cubicBezTo>
                <a:cubicBezTo>
                  <a:pt x="459" y="346"/>
                  <a:pt x="457" y="344"/>
                  <a:pt x="455" y="344"/>
                </a:cubicBezTo>
                <a:close/>
                <a:moveTo>
                  <a:pt x="486" y="390"/>
                </a:moveTo>
                <a:cubicBezTo>
                  <a:pt x="523" y="390"/>
                  <a:pt x="523" y="390"/>
                  <a:pt x="523" y="390"/>
                </a:cubicBezTo>
                <a:cubicBezTo>
                  <a:pt x="525" y="390"/>
                  <a:pt x="527" y="388"/>
                  <a:pt x="527" y="386"/>
                </a:cubicBezTo>
                <a:cubicBezTo>
                  <a:pt x="527" y="348"/>
                  <a:pt x="527" y="348"/>
                  <a:pt x="527" y="348"/>
                </a:cubicBezTo>
                <a:cubicBezTo>
                  <a:pt x="527" y="346"/>
                  <a:pt x="525" y="344"/>
                  <a:pt x="523" y="344"/>
                </a:cubicBezTo>
                <a:cubicBezTo>
                  <a:pt x="486" y="344"/>
                  <a:pt x="486" y="344"/>
                  <a:pt x="486" y="344"/>
                </a:cubicBezTo>
                <a:cubicBezTo>
                  <a:pt x="483" y="344"/>
                  <a:pt x="482" y="346"/>
                  <a:pt x="482" y="348"/>
                </a:cubicBezTo>
                <a:cubicBezTo>
                  <a:pt x="482" y="386"/>
                  <a:pt x="482" y="386"/>
                  <a:pt x="482" y="386"/>
                </a:cubicBezTo>
                <a:cubicBezTo>
                  <a:pt x="482" y="388"/>
                  <a:pt x="483" y="390"/>
                  <a:pt x="486" y="390"/>
                </a:cubicBezTo>
                <a:close/>
                <a:moveTo>
                  <a:pt x="592" y="344"/>
                </a:moveTo>
                <a:cubicBezTo>
                  <a:pt x="554" y="344"/>
                  <a:pt x="554" y="344"/>
                  <a:pt x="554" y="344"/>
                </a:cubicBezTo>
                <a:cubicBezTo>
                  <a:pt x="552" y="344"/>
                  <a:pt x="550" y="346"/>
                  <a:pt x="550" y="348"/>
                </a:cubicBezTo>
                <a:cubicBezTo>
                  <a:pt x="550" y="386"/>
                  <a:pt x="550" y="386"/>
                  <a:pt x="550" y="386"/>
                </a:cubicBezTo>
                <a:cubicBezTo>
                  <a:pt x="550" y="388"/>
                  <a:pt x="552" y="390"/>
                  <a:pt x="554" y="390"/>
                </a:cubicBezTo>
                <a:cubicBezTo>
                  <a:pt x="592" y="390"/>
                  <a:pt x="592" y="390"/>
                  <a:pt x="592" y="390"/>
                </a:cubicBezTo>
                <a:cubicBezTo>
                  <a:pt x="594" y="390"/>
                  <a:pt x="596" y="388"/>
                  <a:pt x="596" y="386"/>
                </a:cubicBezTo>
                <a:cubicBezTo>
                  <a:pt x="596" y="348"/>
                  <a:pt x="596" y="348"/>
                  <a:pt x="596" y="348"/>
                </a:cubicBezTo>
                <a:cubicBezTo>
                  <a:pt x="596" y="346"/>
                  <a:pt x="594" y="344"/>
                  <a:pt x="592" y="344"/>
                </a:cubicBezTo>
                <a:close/>
                <a:moveTo>
                  <a:pt x="661" y="344"/>
                </a:moveTo>
                <a:cubicBezTo>
                  <a:pt x="623" y="344"/>
                  <a:pt x="623" y="344"/>
                  <a:pt x="623" y="344"/>
                </a:cubicBezTo>
                <a:cubicBezTo>
                  <a:pt x="621" y="344"/>
                  <a:pt x="619" y="346"/>
                  <a:pt x="619" y="348"/>
                </a:cubicBezTo>
                <a:cubicBezTo>
                  <a:pt x="619" y="386"/>
                  <a:pt x="619" y="386"/>
                  <a:pt x="619" y="386"/>
                </a:cubicBezTo>
                <a:cubicBezTo>
                  <a:pt x="619" y="388"/>
                  <a:pt x="621" y="390"/>
                  <a:pt x="623" y="390"/>
                </a:cubicBezTo>
                <a:cubicBezTo>
                  <a:pt x="661" y="390"/>
                  <a:pt x="661" y="390"/>
                  <a:pt x="661" y="390"/>
                </a:cubicBezTo>
                <a:cubicBezTo>
                  <a:pt x="663" y="390"/>
                  <a:pt x="665" y="388"/>
                  <a:pt x="665" y="386"/>
                </a:cubicBezTo>
                <a:cubicBezTo>
                  <a:pt x="665" y="348"/>
                  <a:pt x="665" y="348"/>
                  <a:pt x="665" y="348"/>
                </a:cubicBezTo>
                <a:cubicBezTo>
                  <a:pt x="665" y="346"/>
                  <a:pt x="663" y="344"/>
                  <a:pt x="661" y="344"/>
                </a:cubicBezTo>
                <a:close/>
                <a:moveTo>
                  <a:pt x="730" y="344"/>
                </a:moveTo>
                <a:cubicBezTo>
                  <a:pt x="692" y="344"/>
                  <a:pt x="692" y="344"/>
                  <a:pt x="692" y="344"/>
                </a:cubicBezTo>
                <a:cubicBezTo>
                  <a:pt x="690" y="344"/>
                  <a:pt x="688" y="346"/>
                  <a:pt x="688" y="348"/>
                </a:cubicBezTo>
                <a:cubicBezTo>
                  <a:pt x="688" y="386"/>
                  <a:pt x="688" y="386"/>
                  <a:pt x="688" y="386"/>
                </a:cubicBezTo>
                <a:cubicBezTo>
                  <a:pt x="688" y="388"/>
                  <a:pt x="690" y="390"/>
                  <a:pt x="692" y="390"/>
                </a:cubicBezTo>
                <a:cubicBezTo>
                  <a:pt x="730" y="390"/>
                  <a:pt x="730" y="390"/>
                  <a:pt x="730" y="390"/>
                </a:cubicBezTo>
                <a:cubicBezTo>
                  <a:pt x="732" y="390"/>
                  <a:pt x="734" y="388"/>
                  <a:pt x="734" y="386"/>
                </a:cubicBezTo>
                <a:cubicBezTo>
                  <a:pt x="734" y="348"/>
                  <a:pt x="734" y="348"/>
                  <a:pt x="734" y="348"/>
                </a:cubicBezTo>
                <a:cubicBezTo>
                  <a:pt x="734" y="346"/>
                  <a:pt x="732" y="344"/>
                  <a:pt x="730" y="344"/>
                </a:cubicBezTo>
                <a:close/>
                <a:moveTo>
                  <a:pt x="798" y="344"/>
                </a:moveTo>
                <a:cubicBezTo>
                  <a:pt x="761" y="344"/>
                  <a:pt x="761" y="344"/>
                  <a:pt x="761" y="344"/>
                </a:cubicBezTo>
                <a:cubicBezTo>
                  <a:pt x="758" y="344"/>
                  <a:pt x="757" y="346"/>
                  <a:pt x="757" y="348"/>
                </a:cubicBezTo>
                <a:cubicBezTo>
                  <a:pt x="757" y="386"/>
                  <a:pt x="757" y="386"/>
                  <a:pt x="757" y="386"/>
                </a:cubicBezTo>
                <a:cubicBezTo>
                  <a:pt x="757" y="388"/>
                  <a:pt x="758" y="390"/>
                  <a:pt x="761" y="390"/>
                </a:cubicBezTo>
                <a:cubicBezTo>
                  <a:pt x="798" y="390"/>
                  <a:pt x="798" y="390"/>
                  <a:pt x="798" y="390"/>
                </a:cubicBezTo>
                <a:cubicBezTo>
                  <a:pt x="801" y="390"/>
                  <a:pt x="802" y="388"/>
                  <a:pt x="802" y="386"/>
                </a:cubicBezTo>
                <a:cubicBezTo>
                  <a:pt x="802" y="348"/>
                  <a:pt x="802" y="348"/>
                  <a:pt x="802" y="348"/>
                </a:cubicBezTo>
                <a:cubicBezTo>
                  <a:pt x="802" y="346"/>
                  <a:pt x="801" y="344"/>
                  <a:pt x="798" y="344"/>
                </a:cubicBezTo>
                <a:close/>
                <a:moveTo>
                  <a:pt x="867" y="344"/>
                </a:moveTo>
                <a:cubicBezTo>
                  <a:pt x="829" y="344"/>
                  <a:pt x="829" y="344"/>
                  <a:pt x="829" y="344"/>
                </a:cubicBezTo>
                <a:cubicBezTo>
                  <a:pt x="827" y="344"/>
                  <a:pt x="825" y="346"/>
                  <a:pt x="825" y="348"/>
                </a:cubicBezTo>
                <a:cubicBezTo>
                  <a:pt x="825" y="386"/>
                  <a:pt x="825" y="386"/>
                  <a:pt x="825" y="386"/>
                </a:cubicBezTo>
                <a:cubicBezTo>
                  <a:pt x="825" y="388"/>
                  <a:pt x="827" y="390"/>
                  <a:pt x="829" y="390"/>
                </a:cubicBezTo>
                <a:cubicBezTo>
                  <a:pt x="867" y="390"/>
                  <a:pt x="867" y="390"/>
                  <a:pt x="867" y="390"/>
                </a:cubicBezTo>
                <a:cubicBezTo>
                  <a:pt x="869" y="390"/>
                  <a:pt x="871" y="388"/>
                  <a:pt x="871" y="386"/>
                </a:cubicBezTo>
                <a:cubicBezTo>
                  <a:pt x="871" y="348"/>
                  <a:pt x="871" y="348"/>
                  <a:pt x="871" y="348"/>
                </a:cubicBezTo>
                <a:cubicBezTo>
                  <a:pt x="871" y="346"/>
                  <a:pt x="869" y="344"/>
                  <a:pt x="867" y="344"/>
                </a:cubicBezTo>
                <a:close/>
                <a:moveTo>
                  <a:pt x="317" y="413"/>
                </a:moveTo>
                <a:cubicBezTo>
                  <a:pt x="279" y="413"/>
                  <a:pt x="279" y="413"/>
                  <a:pt x="279" y="413"/>
                </a:cubicBezTo>
                <a:cubicBezTo>
                  <a:pt x="277" y="413"/>
                  <a:pt x="275" y="415"/>
                  <a:pt x="275" y="417"/>
                </a:cubicBezTo>
                <a:cubicBezTo>
                  <a:pt x="275" y="455"/>
                  <a:pt x="275" y="455"/>
                  <a:pt x="275" y="455"/>
                </a:cubicBezTo>
                <a:cubicBezTo>
                  <a:pt x="275" y="457"/>
                  <a:pt x="277" y="459"/>
                  <a:pt x="279" y="459"/>
                </a:cubicBezTo>
                <a:cubicBezTo>
                  <a:pt x="317" y="459"/>
                  <a:pt x="317" y="459"/>
                  <a:pt x="317" y="459"/>
                </a:cubicBezTo>
                <a:cubicBezTo>
                  <a:pt x="319" y="459"/>
                  <a:pt x="321" y="457"/>
                  <a:pt x="321" y="455"/>
                </a:cubicBezTo>
                <a:cubicBezTo>
                  <a:pt x="321" y="417"/>
                  <a:pt x="321" y="417"/>
                  <a:pt x="321" y="417"/>
                </a:cubicBezTo>
                <a:cubicBezTo>
                  <a:pt x="321" y="415"/>
                  <a:pt x="319" y="413"/>
                  <a:pt x="317" y="413"/>
                </a:cubicBezTo>
                <a:close/>
                <a:moveTo>
                  <a:pt x="386" y="413"/>
                </a:moveTo>
                <a:cubicBezTo>
                  <a:pt x="348" y="413"/>
                  <a:pt x="348" y="413"/>
                  <a:pt x="348" y="413"/>
                </a:cubicBezTo>
                <a:cubicBezTo>
                  <a:pt x="346" y="413"/>
                  <a:pt x="344" y="415"/>
                  <a:pt x="344" y="417"/>
                </a:cubicBezTo>
                <a:cubicBezTo>
                  <a:pt x="344" y="455"/>
                  <a:pt x="344" y="455"/>
                  <a:pt x="344" y="455"/>
                </a:cubicBezTo>
                <a:cubicBezTo>
                  <a:pt x="344" y="457"/>
                  <a:pt x="346" y="459"/>
                  <a:pt x="348" y="459"/>
                </a:cubicBezTo>
                <a:cubicBezTo>
                  <a:pt x="386" y="459"/>
                  <a:pt x="386" y="459"/>
                  <a:pt x="386" y="459"/>
                </a:cubicBezTo>
                <a:cubicBezTo>
                  <a:pt x="388" y="459"/>
                  <a:pt x="390" y="457"/>
                  <a:pt x="390" y="455"/>
                </a:cubicBezTo>
                <a:cubicBezTo>
                  <a:pt x="390" y="417"/>
                  <a:pt x="390" y="417"/>
                  <a:pt x="390" y="417"/>
                </a:cubicBezTo>
                <a:cubicBezTo>
                  <a:pt x="390" y="415"/>
                  <a:pt x="388" y="413"/>
                  <a:pt x="386" y="413"/>
                </a:cubicBezTo>
                <a:close/>
                <a:moveTo>
                  <a:pt x="455" y="413"/>
                </a:moveTo>
                <a:cubicBezTo>
                  <a:pt x="417" y="413"/>
                  <a:pt x="417" y="413"/>
                  <a:pt x="417" y="413"/>
                </a:cubicBezTo>
                <a:cubicBezTo>
                  <a:pt x="415" y="413"/>
                  <a:pt x="413" y="415"/>
                  <a:pt x="413" y="417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413" y="457"/>
                  <a:pt x="415" y="459"/>
                  <a:pt x="417" y="459"/>
                </a:cubicBezTo>
                <a:cubicBezTo>
                  <a:pt x="455" y="459"/>
                  <a:pt x="455" y="459"/>
                  <a:pt x="455" y="459"/>
                </a:cubicBezTo>
                <a:cubicBezTo>
                  <a:pt x="457" y="459"/>
                  <a:pt x="459" y="457"/>
                  <a:pt x="459" y="455"/>
                </a:cubicBezTo>
                <a:cubicBezTo>
                  <a:pt x="459" y="417"/>
                  <a:pt x="459" y="417"/>
                  <a:pt x="459" y="417"/>
                </a:cubicBezTo>
                <a:cubicBezTo>
                  <a:pt x="459" y="415"/>
                  <a:pt x="457" y="413"/>
                  <a:pt x="455" y="413"/>
                </a:cubicBezTo>
                <a:close/>
                <a:moveTo>
                  <a:pt x="486" y="459"/>
                </a:moveTo>
                <a:cubicBezTo>
                  <a:pt x="523" y="459"/>
                  <a:pt x="523" y="459"/>
                  <a:pt x="523" y="459"/>
                </a:cubicBezTo>
                <a:cubicBezTo>
                  <a:pt x="525" y="459"/>
                  <a:pt x="527" y="457"/>
                  <a:pt x="527" y="455"/>
                </a:cubicBezTo>
                <a:cubicBezTo>
                  <a:pt x="527" y="417"/>
                  <a:pt x="527" y="417"/>
                  <a:pt x="527" y="417"/>
                </a:cubicBezTo>
                <a:cubicBezTo>
                  <a:pt x="527" y="415"/>
                  <a:pt x="525" y="413"/>
                  <a:pt x="523" y="413"/>
                </a:cubicBezTo>
                <a:cubicBezTo>
                  <a:pt x="486" y="413"/>
                  <a:pt x="486" y="413"/>
                  <a:pt x="486" y="413"/>
                </a:cubicBezTo>
                <a:cubicBezTo>
                  <a:pt x="483" y="413"/>
                  <a:pt x="482" y="415"/>
                  <a:pt x="482" y="417"/>
                </a:cubicBezTo>
                <a:cubicBezTo>
                  <a:pt x="482" y="455"/>
                  <a:pt x="482" y="455"/>
                  <a:pt x="482" y="455"/>
                </a:cubicBezTo>
                <a:cubicBezTo>
                  <a:pt x="482" y="457"/>
                  <a:pt x="483" y="459"/>
                  <a:pt x="486" y="459"/>
                </a:cubicBezTo>
                <a:close/>
                <a:moveTo>
                  <a:pt x="592" y="413"/>
                </a:moveTo>
                <a:cubicBezTo>
                  <a:pt x="554" y="413"/>
                  <a:pt x="554" y="413"/>
                  <a:pt x="554" y="413"/>
                </a:cubicBezTo>
                <a:cubicBezTo>
                  <a:pt x="552" y="413"/>
                  <a:pt x="550" y="415"/>
                  <a:pt x="550" y="417"/>
                </a:cubicBezTo>
                <a:cubicBezTo>
                  <a:pt x="550" y="455"/>
                  <a:pt x="550" y="455"/>
                  <a:pt x="550" y="455"/>
                </a:cubicBezTo>
                <a:cubicBezTo>
                  <a:pt x="550" y="457"/>
                  <a:pt x="552" y="459"/>
                  <a:pt x="554" y="459"/>
                </a:cubicBezTo>
                <a:cubicBezTo>
                  <a:pt x="592" y="459"/>
                  <a:pt x="592" y="459"/>
                  <a:pt x="592" y="459"/>
                </a:cubicBezTo>
                <a:cubicBezTo>
                  <a:pt x="594" y="459"/>
                  <a:pt x="596" y="457"/>
                  <a:pt x="596" y="455"/>
                </a:cubicBezTo>
                <a:cubicBezTo>
                  <a:pt x="596" y="417"/>
                  <a:pt x="596" y="417"/>
                  <a:pt x="596" y="417"/>
                </a:cubicBezTo>
                <a:cubicBezTo>
                  <a:pt x="596" y="415"/>
                  <a:pt x="594" y="413"/>
                  <a:pt x="592" y="413"/>
                </a:cubicBezTo>
                <a:close/>
                <a:moveTo>
                  <a:pt x="661" y="413"/>
                </a:moveTo>
                <a:cubicBezTo>
                  <a:pt x="623" y="413"/>
                  <a:pt x="623" y="413"/>
                  <a:pt x="623" y="413"/>
                </a:cubicBezTo>
                <a:cubicBezTo>
                  <a:pt x="621" y="413"/>
                  <a:pt x="619" y="415"/>
                  <a:pt x="619" y="417"/>
                </a:cubicBezTo>
                <a:cubicBezTo>
                  <a:pt x="619" y="455"/>
                  <a:pt x="619" y="455"/>
                  <a:pt x="619" y="455"/>
                </a:cubicBezTo>
                <a:cubicBezTo>
                  <a:pt x="619" y="457"/>
                  <a:pt x="621" y="459"/>
                  <a:pt x="623" y="459"/>
                </a:cubicBezTo>
                <a:cubicBezTo>
                  <a:pt x="661" y="459"/>
                  <a:pt x="661" y="459"/>
                  <a:pt x="661" y="459"/>
                </a:cubicBezTo>
                <a:cubicBezTo>
                  <a:pt x="663" y="459"/>
                  <a:pt x="665" y="457"/>
                  <a:pt x="665" y="455"/>
                </a:cubicBezTo>
                <a:cubicBezTo>
                  <a:pt x="665" y="417"/>
                  <a:pt x="665" y="417"/>
                  <a:pt x="665" y="417"/>
                </a:cubicBezTo>
                <a:cubicBezTo>
                  <a:pt x="665" y="415"/>
                  <a:pt x="663" y="413"/>
                  <a:pt x="661" y="413"/>
                </a:cubicBezTo>
                <a:close/>
                <a:moveTo>
                  <a:pt x="730" y="413"/>
                </a:moveTo>
                <a:cubicBezTo>
                  <a:pt x="692" y="413"/>
                  <a:pt x="692" y="413"/>
                  <a:pt x="692" y="413"/>
                </a:cubicBezTo>
                <a:cubicBezTo>
                  <a:pt x="690" y="413"/>
                  <a:pt x="688" y="415"/>
                  <a:pt x="688" y="417"/>
                </a:cubicBezTo>
                <a:cubicBezTo>
                  <a:pt x="688" y="455"/>
                  <a:pt x="688" y="455"/>
                  <a:pt x="688" y="455"/>
                </a:cubicBezTo>
                <a:cubicBezTo>
                  <a:pt x="688" y="457"/>
                  <a:pt x="690" y="459"/>
                  <a:pt x="692" y="459"/>
                </a:cubicBezTo>
                <a:cubicBezTo>
                  <a:pt x="730" y="459"/>
                  <a:pt x="730" y="459"/>
                  <a:pt x="730" y="459"/>
                </a:cubicBezTo>
                <a:cubicBezTo>
                  <a:pt x="732" y="459"/>
                  <a:pt x="734" y="457"/>
                  <a:pt x="734" y="455"/>
                </a:cubicBezTo>
                <a:cubicBezTo>
                  <a:pt x="734" y="417"/>
                  <a:pt x="734" y="417"/>
                  <a:pt x="734" y="417"/>
                </a:cubicBezTo>
                <a:cubicBezTo>
                  <a:pt x="734" y="415"/>
                  <a:pt x="732" y="413"/>
                  <a:pt x="730" y="413"/>
                </a:cubicBezTo>
                <a:close/>
                <a:moveTo>
                  <a:pt x="798" y="413"/>
                </a:moveTo>
                <a:cubicBezTo>
                  <a:pt x="761" y="413"/>
                  <a:pt x="761" y="413"/>
                  <a:pt x="761" y="413"/>
                </a:cubicBezTo>
                <a:cubicBezTo>
                  <a:pt x="759" y="413"/>
                  <a:pt x="757" y="415"/>
                  <a:pt x="757" y="417"/>
                </a:cubicBezTo>
                <a:cubicBezTo>
                  <a:pt x="757" y="455"/>
                  <a:pt x="757" y="455"/>
                  <a:pt x="757" y="455"/>
                </a:cubicBezTo>
                <a:cubicBezTo>
                  <a:pt x="757" y="457"/>
                  <a:pt x="759" y="459"/>
                  <a:pt x="761" y="459"/>
                </a:cubicBezTo>
                <a:cubicBezTo>
                  <a:pt x="798" y="459"/>
                  <a:pt x="798" y="459"/>
                  <a:pt x="798" y="459"/>
                </a:cubicBezTo>
                <a:cubicBezTo>
                  <a:pt x="801" y="459"/>
                  <a:pt x="802" y="457"/>
                  <a:pt x="802" y="455"/>
                </a:cubicBezTo>
                <a:cubicBezTo>
                  <a:pt x="802" y="417"/>
                  <a:pt x="802" y="417"/>
                  <a:pt x="802" y="417"/>
                </a:cubicBezTo>
                <a:cubicBezTo>
                  <a:pt x="802" y="415"/>
                  <a:pt x="801" y="413"/>
                  <a:pt x="798" y="413"/>
                </a:cubicBezTo>
                <a:close/>
                <a:moveTo>
                  <a:pt x="867" y="413"/>
                </a:moveTo>
                <a:cubicBezTo>
                  <a:pt x="830" y="413"/>
                  <a:pt x="830" y="413"/>
                  <a:pt x="830" y="413"/>
                </a:cubicBezTo>
                <a:cubicBezTo>
                  <a:pt x="827" y="413"/>
                  <a:pt x="826" y="415"/>
                  <a:pt x="826" y="417"/>
                </a:cubicBezTo>
                <a:cubicBezTo>
                  <a:pt x="826" y="455"/>
                  <a:pt x="826" y="455"/>
                  <a:pt x="826" y="455"/>
                </a:cubicBezTo>
                <a:cubicBezTo>
                  <a:pt x="826" y="457"/>
                  <a:pt x="827" y="459"/>
                  <a:pt x="830" y="459"/>
                </a:cubicBezTo>
                <a:cubicBezTo>
                  <a:pt x="867" y="459"/>
                  <a:pt x="867" y="459"/>
                  <a:pt x="867" y="459"/>
                </a:cubicBezTo>
                <a:cubicBezTo>
                  <a:pt x="869" y="459"/>
                  <a:pt x="871" y="457"/>
                  <a:pt x="871" y="455"/>
                </a:cubicBezTo>
                <a:cubicBezTo>
                  <a:pt x="871" y="417"/>
                  <a:pt x="871" y="417"/>
                  <a:pt x="871" y="417"/>
                </a:cubicBezTo>
                <a:cubicBezTo>
                  <a:pt x="871" y="415"/>
                  <a:pt x="869" y="413"/>
                  <a:pt x="867" y="413"/>
                </a:cubicBezTo>
                <a:close/>
                <a:moveTo>
                  <a:pt x="248" y="482"/>
                </a:moveTo>
                <a:cubicBezTo>
                  <a:pt x="210" y="482"/>
                  <a:pt x="210" y="482"/>
                  <a:pt x="210" y="482"/>
                </a:cubicBezTo>
                <a:cubicBezTo>
                  <a:pt x="208" y="482"/>
                  <a:pt x="206" y="484"/>
                  <a:pt x="206" y="486"/>
                </a:cubicBezTo>
                <a:cubicBezTo>
                  <a:pt x="206" y="523"/>
                  <a:pt x="206" y="523"/>
                  <a:pt x="206" y="523"/>
                </a:cubicBezTo>
                <a:cubicBezTo>
                  <a:pt x="206" y="526"/>
                  <a:pt x="208" y="527"/>
                  <a:pt x="210" y="527"/>
                </a:cubicBezTo>
                <a:cubicBezTo>
                  <a:pt x="248" y="527"/>
                  <a:pt x="248" y="527"/>
                  <a:pt x="248" y="527"/>
                </a:cubicBezTo>
                <a:cubicBezTo>
                  <a:pt x="250" y="527"/>
                  <a:pt x="252" y="526"/>
                  <a:pt x="252" y="523"/>
                </a:cubicBezTo>
                <a:cubicBezTo>
                  <a:pt x="252" y="486"/>
                  <a:pt x="252" y="486"/>
                  <a:pt x="252" y="486"/>
                </a:cubicBezTo>
                <a:cubicBezTo>
                  <a:pt x="252" y="484"/>
                  <a:pt x="250" y="482"/>
                  <a:pt x="248" y="482"/>
                </a:cubicBezTo>
                <a:close/>
                <a:moveTo>
                  <a:pt x="317" y="482"/>
                </a:moveTo>
                <a:cubicBezTo>
                  <a:pt x="279" y="482"/>
                  <a:pt x="279" y="482"/>
                  <a:pt x="279" y="482"/>
                </a:cubicBezTo>
                <a:cubicBezTo>
                  <a:pt x="277" y="482"/>
                  <a:pt x="275" y="484"/>
                  <a:pt x="275" y="486"/>
                </a:cubicBezTo>
                <a:cubicBezTo>
                  <a:pt x="275" y="523"/>
                  <a:pt x="275" y="523"/>
                  <a:pt x="275" y="523"/>
                </a:cubicBezTo>
                <a:cubicBezTo>
                  <a:pt x="275" y="526"/>
                  <a:pt x="277" y="527"/>
                  <a:pt x="279" y="527"/>
                </a:cubicBezTo>
                <a:cubicBezTo>
                  <a:pt x="317" y="527"/>
                  <a:pt x="317" y="527"/>
                  <a:pt x="317" y="527"/>
                </a:cubicBezTo>
                <a:cubicBezTo>
                  <a:pt x="319" y="527"/>
                  <a:pt x="321" y="526"/>
                  <a:pt x="321" y="523"/>
                </a:cubicBezTo>
                <a:cubicBezTo>
                  <a:pt x="321" y="486"/>
                  <a:pt x="321" y="486"/>
                  <a:pt x="321" y="486"/>
                </a:cubicBezTo>
                <a:cubicBezTo>
                  <a:pt x="321" y="484"/>
                  <a:pt x="319" y="482"/>
                  <a:pt x="317" y="482"/>
                </a:cubicBezTo>
                <a:close/>
                <a:moveTo>
                  <a:pt x="386" y="482"/>
                </a:moveTo>
                <a:cubicBezTo>
                  <a:pt x="348" y="482"/>
                  <a:pt x="348" y="482"/>
                  <a:pt x="348" y="482"/>
                </a:cubicBezTo>
                <a:cubicBezTo>
                  <a:pt x="346" y="482"/>
                  <a:pt x="344" y="484"/>
                  <a:pt x="344" y="486"/>
                </a:cubicBezTo>
                <a:cubicBezTo>
                  <a:pt x="344" y="523"/>
                  <a:pt x="344" y="523"/>
                  <a:pt x="344" y="523"/>
                </a:cubicBezTo>
                <a:cubicBezTo>
                  <a:pt x="344" y="526"/>
                  <a:pt x="346" y="527"/>
                  <a:pt x="348" y="527"/>
                </a:cubicBezTo>
                <a:cubicBezTo>
                  <a:pt x="386" y="527"/>
                  <a:pt x="386" y="527"/>
                  <a:pt x="386" y="527"/>
                </a:cubicBezTo>
                <a:cubicBezTo>
                  <a:pt x="388" y="527"/>
                  <a:pt x="390" y="526"/>
                  <a:pt x="390" y="523"/>
                </a:cubicBezTo>
                <a:cubicBezTo>
                  <a:pt x="390" y="486"/>
                  <a:pt x="390" y="486"/>
                  <a:pt x="390" y="486"/>
                </a:cubicBezTo>
                <a:cubicBezTo>
                  <a:pt x="390" y="484"/>
                  <a:pt x="388" y="482"/>
                  <a:pt x="386" y="482"/>
                </a:cubicBezTo>
                <a:close/>
                <a:moveTo>
                  <a:pt x="455" y="482"/>
                </a:moveTo>
                <a:cubicBezTo>
                  <a:pt x="417" y="482"/>
                  <a:pt x="417" y="482"/>
                  <a:pt x="417" y="482"/>
                </a:cubicBezTo>
                <a:cubicBezTo>
                  <a:pt x="415" y="482"/>
                  <a:pt x="413" y="484"/>
                  <a:pt x="413" y="486"/>
                </a:cubicBezTo>
                <a:cubicBezTo>
                  <a:pt x="413" y="523"/>
                  <a:pt x="413" y="523"/>
                  <a:pt x="413" y="523"/>
                </a:cubicBezTo>
                <a:cubicBezTo>
                  <a:pt x="413" y="526"/>
                  <a:pt x="415" y="527"/>
                  <a:pt x="417" y="527"/>
                </a:cubicBezTo>
                <a:cubicBezTo>
                  <a:pt x="455" y="527"/>
                  <a:pt x="455" y="527"/>
                  <a:pt x="455" y="527"/>
                </a:cubicBezTo>
                <a:cubicBezTo>
                  <a:pt x="457" y="527"/>
                  <a:pt x="459" y="526"/>
                  <a:pt x="459" y="523"/>
                </a:cubicBezTo>
                <a:cubicBezTo>
                  <a:pt x="459" y="486"/>
                  <a:pt x="459" y="486"/>
                  <a:pt x="459" y="486"/>
                </a:cubicBezTo>
                <a:cubicBezTo>
                  <a:pt x="459" y="484"/>
                  <a:pt x="457" y="482"/>
                  <a:pt x="455" y="482"/>
                </a:cubicBezTo>
                <a:close/>
                <a:moveTo>
                  <a:pt x="523" y="482"/>
                </a:moveTo>
                <a:cubicBezTo>
                  <a:pt x="486" y="482"/>
                  <a:pt x="486" y="482"/>
                  <a:pt x="486" y="482"/>
                </a:cubicBezTo>
                <a:cubicBezTo>
                  <a:pt x="483" y="482"/>
                  <a:pt x="482" y="484"/>
                  <a:pt x="482" y="486"/>
                </a:cubicBezTo>
                <a:cubicBezTo>
                  <a:pt x="482" y="523"/>
                  <a:pt x="482" y="523"/>
                  <a:pt x="482" y="523"/>
                </a:cubicBezTo>
                <a:cubicBezTo>
                  <a:pt x="482" y="526"/>
                  <a:pt x="483" y="527"/>
                  <a:pt x="486" y="527"/>
                </a:cubicBezTo>
                <a:cubicBezTo>
                  <a:pt x="523" y="527"/>
                  <a:pt x="523" y="527"/>
                  <a:pt x="523" y="527"/>
                </a:cubicBezTo>
                <a:cubicBezTo>
                  <a:pt x="526" y="527"/>
                  <a:pt x="527" y="526"/>
                  <a:pt x="527" y="523"/>
                </a:cubicBezTo>
                <a:cubicBezTo>
                  <a:pt x="527" y="486"/>
                  <a:pt x="527" y="486"/>
                  <a:pt x="527" y="486"/>
                </a:cubicBezTo>
                <a:cubicBezTo>
                  <a:pt x="527" y="484"/>
                  <a:pt x="526" y="482"/>
                  <a:pt x="523" y="482"/>
                </a:cubicBezTo>
                <a:close/>
                <a:moveTo>
                  <a:pt x="554" y="527"/>
                </a:moveTo>
                <a:cubicBezTo>
                  <a:pt x="592" y="527"/>
                  <a:pt x="592" y="527"/>
                  <a:pt x="592" y="527"/>
                </a:cubicBezTo>
                <a:cubicBezTo>
                  <a:pt x="594" y="527"/>
                  <a:pt x="596" y="526"/>
                  <a:pt x="596" y="523"/>
                </a:cubicBezTo>
                <a:cubicBezTo>
                  <a:pt x="596" y="486"/>
                  <a:pt x="596" y="486"/>
                  <a:pt x="596" y="486"/>
                </a:cubicBezTo>
                <a:cubicBezTo>
                  <a:pt x="596" y="484"/>
                  <a:pt x="594" y="482"/>
                  <a:pt x="592" y="482"/>
                </a:cubicBezTo>
                <a:cubicBezTo>
                  <a:pt x="554" y="482"/>
                  <a:pt x="554" y="482"/>
                  <a:pt x="554" y="482"/>
                </a:cubicBezTo>
                <a:cubicBezTo>
                  <a:pt x="552" y="482"/>
                  <a:pt x="550" y="484"/>
                  <a:pt x="550" y="486"/>
                </a:cubicBezTo>
                <a:cubicBezTo>
                  <a:pt x="550" y="523"/>
                  <a:pt x="550" y="523"/>
                  <a:pt x="550" y="523"/>
                </a:cubicBezTo>
                <a:cubicBezTo>
                  <a:pt x="550" y="526"/>
                  <a:pt x="552" y="527"/>
                  <a:pt x="554" y="527"/>
                </a:cubicBezTo>
                <a:close/>
                <a:moveTo>
                  <a:pt x="623" y="527"/>
                </a:moveTo>
                <a:cubicBezTo>
                  <a:pt x="661" y="527"/>
                  <a:pt x="661" y="527"/>
                  <a:pt x="661" y="527"/>
                </a:cubicBezTo>
                <a:cubicBezTo>
                  <a:pt x="663" y="527"/>
                  <a:pt x="665" y="526"/>
                  <a:pt x="665" y="523"/>
                </a:cubicBezTo>
                <a:cubicBezTo>
                  <a:pt x="665" y="486"/>
                  <a:pt x="665" y="486"/>
                  <a:pt x="665" y="486"/>
                </a:cubicBezTo>
                <a:cubicBezTo>
                  <a:pt x="665" y="484"/>
                  <a:pt x="663" y="482"/>
                  <a:pt x="661" y="482"/>
                </a:cubicBezTo>
                <a:cubicBezTo>
                  <a:pt x="623" y="482"/>
                  <a:pt x="623" y="482"/>
                  <a:pt x="623" y="482"/>
                </a:cubicBezTo>
                <a:cubicBezTo>
                  <a:pt x="621" y="482"/>
                  <a:pt x="619" y="484"/>
                  <a:pt x="619" y="486"/>
                </a:cubicBezTo>
                <a:cubicBezTo>
                  <a:pt x="619" y="523"/>
                  <a:pt x="619" y="523"/>
                  <a:pt x="619" y="523"/>
                </a:cubicBezTo>
                <a:cubicBezTo>
                  <a:pt x="619" y="526"/>
                  <a:pt x="621" y="527"/>
                  <a:pt x="623" y="527"/>
                </a:cubicBezTo>
                <a:close/>
                <a:moveTo>
                  <a:pt x="730" y="482"/>
                </a:moveTo>
                <a:cubicBezTo>
                  <a:pt x="692" y="482"/>
                  <a:pt x="692" y="482"/>
                  <a:pt x="692" y="482"/>
                </a:cubicBezTo>
                <a:cubicBezTo>
                  <a:pt x="690" y="482"/>
                  <a:pt x="688" y="484"/>
                  <a:pt x="688" y="486"/>
                </a:cubicBezTo>
                <a:cubicBezTo>
                  <a:pt x="688" y="523"/>
                  <a:pt x="688" y="523"/>
                  <a:pt x="688" y="523"/>
                </a:cubicBezTo>
                <a:cubicBezTo>
                  <a:pt x="688" y="526"/>
                  <a:pt x="690" y="527"/>
                  <a:pt x="692" y="527"/>
                </a:cubicBezTo>
                <a:cubicBezTo>
                  <a:pt x="730" y="527"/>
                  <a:pt x="730" y="527"/>
                  <a:pt x="730" y="527"/>
                </a:cubicBezTo>
                <a:cubicBezTo>
                  <a:pt x="732" y="527"/>
                  <a:pt x="734" y="526"/>
                  <a:pt x="734" y="523"/>
                </a:cubicBezTo>
                <a:cubicBezTo>
                  <a:pt x="734" y="486"/>
                  <a:pt x="734" y="486"/>
                  <a:pt x="734" y="486"/>
                </a:cubicBezTo>
                <a:cubicBezTo>
                  <a:pt x="734" y="484"/>
                  <a:pt x="732" y="482"/>
                  <a:pt x="730" y="482"/>
                </a:cubicBezTo>
                <a:close/>
                <a:moveTo>
                  <a:pt x="798" y="482"/>
                </a:moveTo>
                <a:cubicBezTo>
                  <a:pt x="761" y="482"/>
                  <a:pt x="761" y="482"/>
                  <a:pt x="761" y="482"/>
                </a:cubicBezTo>
                <a:cubicBezTo>
                  <a:pt x="759" y="482"/>
                  <a:pt x="757" y="484"/>
                  <a:pt x="757" y="486"/>
                </a:cubicBezTo>
                <a:cubicBezTo>
                  <a:pt x="757" y="523"/>
                  <a:pt x="757" y="523"/>
                  <a:pt x="757" y="523"/>
                </a:cubicBezTo>
                <a:cubicBezTo>
                  <a:pt x="757" y="526"/>
                  <a:pt x="759" y="527"/>
                  <a:pt x="761" y="527"/>
                </a:cubicBezTo>
                <a:cubicBezTo>
                  <a:pt x="798" y="527"/>
                  <a:pt x="798" y="527"/>
                  <a:pt x="798" y="527"/>
                </a:cubicBezTo>
                <a:cubicBezTo>
                  <a:pt x="801" y="527"/>
                  <a:pt x="802" y="526"/>
                  <a:pt x="802" y="523"/>
                </a:cubicBezTo>
                <a:cubicBezTo>
                  <a:pt x="802" y="486"/>
                  <a:pt x="802" y="486"/>
                  <a:pt x="802" y="486"/>
                </a:cubicBezTo>
                <a:cubicBezTo>
                  <a:pt x="802" y="484"/>
                  <a:pt x="801" y="482"/>
                  <a:pt x="798" y="482"/>
                </a:cubicBezTo>
                <a:close/>
                <a:moveTo>
                  <a:pt x="867" y="482"/>
                </a:moveTo>
                <a:cubicBezTo>
                  <a:pt x="830" y="482"/>
                  <a:pt x="830" y="482"/>
                  <a:pt x="830" y="482"/>
                </a:cubicBezTo>
                <a:cubicBezTo>
                  <a:pt x="827" y="482"/>
                  <a:pt x="826" y="484"/>
                  <a:pt x="826" y="486"/>
                </a:cubicBezTo>
                <a:cubicBezTo>
                  <a:pt x="826" y="523"/>
                  <a:pt x="826" y="523"/>
                  <a:pt x="826" y="523"/>
                </a:cubicBezTo>
                <a:cubicBezTo>
                  <a:pt x="826" y="526"/>
                  <a:pt x="827" y="527"/>
                  <a:pt x="830" y="527"/>
                </a:cubicBezTo>
                <a:cubicBezTo>
                  <a:pt x="867" y="527"/>
                  <a:pt x="867" y="527"/>
                  <a:pt x="867" y="527"/>
                </a:cubicBezTo>
                <a:cubicBezTo>
                  <a:pt x="869" y="527"/>
                  <a:pt x="871" y="526"/>
                  <a:pt x="871" y="523"/>
                </a:cubicBezTo>
                <a:cubicBezTo>
                  <a:pt x="871" y="486"/>
                  <a:pt x="871" y="486"/>
                  <a:pt x="871" y="486"/>
                </a:cubicBezTo>
                <a:cubicBezTo>
                  <a:pt x="871" y="484"/>
                  <a:pt x="869" y="482"/>
                  <a:pt x="867" y="482"/>
                </a:cubicBezTo>
                <a:close/>
                <a:moveTo>
                  <a:pt x="317" y="550"/>
                </a:moveTo>
                <a:cubicBezTo>
                  <a:pt x="279" y="550"/>
                  <a:pt x="279" y="550"/>
                  <a:pt x="279" y="550"/>
                </a:cubicBezTo>
                <a:cubicBezTo>
                  <a:pt x="277" y="550"/>
                  <a:pt x="275" y="552"/>
                  <a:pt x="275" y="554"/>
                </a:cubicBezTo>
                <a:cubicBezTo>
                  <a:pt x="275" y="592"/>
                  <a:pt x="275" y="592"/>
                  <a:pt x="275" y="592"/>
                </a:cubicBezTo>
                <a:cubicBezTo>
                  <a:pt x="275" y="594"/>
                  <a:pt x="277" y="596"/>
                  <a:pt x="279" y="596"/>
                </a:cubicBezTo>
                <a:cubicBezTo>
                  <a:pt x="317" y="596"/>
                  <a:pt x="317" y="596"/>
                  <a:pt x="317" y="596"/>
                </a:cubicBezTo>
                <a:cubicBezTo>
                  <a:pt x="319" y="596"/>
                  <a:pt x="321" y="594"/>
                  <a:pt x="321" y="592"/>
                </a:cubicBezTo>
                <a:cubicBezTo>
                  <a:pt x="321" y="554"/>
                  <a:pt x="321" y="554"/>
                  <a:pt x="321" y="554"/>
                </a:cubicBezTo>
                <a:cubicBezTo>
                  <a:pt x="321" y="552"/>
                  <a:pt x="319" y="550"/>
                  <a:pt x="317" y="550"/>
                </a:cubicBezTo>
                <a:close/>
                <a:moveTo>
                  <a:pt x="386" y="550"/>
                </a:moveTo>
                <a:cubicBezTo>
                  <a:pt x="348" y="550"/>
                  <a:pt x="348" y="550"/>
                  <a:pt x="348" y="550"/>
                </a:cubicBezTo>
                <a:cubicBezTo>
                  <a:pt x="346" y="550"/>
                  <a:pt x="344" y="552"/>
                  <a:pt x="344" y="554"/>
                </a:cubicBezTo>
                <a:cubicBezTo>
                  <a:pt x="344" y="592"/>
                  <a:pt x="344" y="592"/>
                  <a:pt x="344" y="592"/>
                </a:cubicBezTo>
                <a:cubicBezTo>
                  <a:pt x="344" y="594"/>
                  <a:pt x="346" y="596"/>
                  <a:pt x="348" y="596"/>
                </a:cubicBezTo>
                <a:cubicBezTo>
                  <a:pt x="386" y="596"/>
                  <a:pt x="386" y="596"/>
                  <a:pt x="386" y="596"/>
                </a:cubicBezTo>
                <a:cubicBezTo>
                  <a:pt x="388" y="596"/>
                  <a:pt x="390" y="594"/>
                  <a:pt x="390" y="592"/>
                </a:cubicBezTo>
                <a:cubicBezTo>
                  <a:pt x="390" y="554"/>
                  <a:pt x="390" y="554"/>
                  <a:pt x="390" y="554"/>
                </a:cubicBezTo>
                <a:cubicBezTo>
                  <a:pt x="390" y="552"/>
                  <a:pt x="388" y="550"/>
                  <a:pt x="386" y="550"/>
                </a:cubicBezTo>
                <a:close/>
                <a:moveTo>
                  <a:pt x="455" y="550"/>
                </a:moveTo>
                <a:cubicBezTo>
                  <a:pt x="417" y="550"/>
                  <a:pt x="417" y="550"/>
                  <a:pt x="417" y="550"/>
                </a:cubicBezTo>
                <a:cubicBezTo>
                  <a:pt x="415" y="550"/>
                  <a:pt x="413" y="552"/>
                  <a:pt x="413" y="554"/>
                </a:cubicBezTo>
                <a:cubicBezTo>
                  <a:pt x="413" y="592"/>
                  <a:pt x="413" y="592"/>
                  <a:pt x="413" y="592"/>
                </a:cubicBezTo>
                <a:cubicBezTo>
                  <a:pt x="413" y="594"/>
                  <a:pt x="415" y="596"/>
                  <a:pt x="417" y="596"/>
                </a:cubicBezTo>
                <a:cubicBezTo>
                  <a:pt x="455" y="596"/>
                  <a:pt x="455" y="596"/>
                  <a:pt x="455" y="596"/>
                </a:cubicBezTo>
                <a:cubicBezTo>
                  <a:pt x="457" y="596"/>
                  <a:pt x="459" y="594"/>
                  <a:pt x="459" y="592"/>
                </a:cubicBezTo>
                <a:cubicBezTo>
                  <a:pt x="459" y="554"/>
                  <a:pt x="459" y="554"/>
                  <a:pt x="459" y="554"/>
                </a:cubicBezTo>
                <a:cubicBezTo>
                  <a:pt x="459" y="552"/>
                  <a:pt x="457" y="550"/>
                  <a:pt x="455" y="550"/>
                </a:cubicBezTo>
                <a:close/>
                <a:moveTo>
                  <a:pt x="523" y="550"/>
                </a:moveTo>
                <a:cubicBezTo>
                  <a:pt x="486" y="550"/>
                  <a:pt x="486" y="550"/>
                  <a:pt x="486" y="550"/>
                </a:cubicBezTo>
                <a:cubicBezTo>
                  <a:pt x="483" y="550"/>
                  <a:pt x="482" y="552"/>
                  <a:pt x="482" y="554"/>
                </a:cubicBezTo>
                <a:cubicBezTo>
                  <a:pt x="482" y="592"/>
                  <a:pt x="482" y="592"/>
                  <a:pt x="482" y="592"/>
                </a:cubicBezTo>
                <a:cubicBezTo>
                  <a:pt x="482" y="594"/>
                  <a:pt x="483" y="596"/>
                  <a:pt x="486" y="596"/>
                </a:cubicBezTo>
                <a:cubicBezTo>
                  <a:pt x="523" y="596"/>
                  <a:pt x="523" y="596"/>
                  <a:pt x="523" y="596"/>
                </a:cubicBezTo>
                <a:cubicBezTo>
                  <a:pt x="526" y="596"/>
                  <a:pt x="527" y="594"/>
                  <a:pt x="527" y="592"/>
                </a:cubicBezTo>
                <a:cubicBezTo>
                  <a:pt x="527" y="554"/>
                  <a:pt x="527" y="554"/>
                  <a:pt x="527" y="554"/>
                </a:cubicBezTo>
                <a:cubicBezTo>
                  <a:pt x="527" y="552"/>
                  <a:pt x="526" y="550"/>
                  <a:pt x="523" y="550"/>
                </a:cubicBezTo>
                <a:close/>
                <a:moveTo>
                  <a:pt x="550" y="592"/>
                </a:moveTo>
                <a:cubicBezTo>
                  <a:pt x="550" y="594"/>
                  <a:pt x="552" y="596"/>
                  <a:pt x="554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4" y="596"/>
                  <a:pt x="596" y="594"/>
                  <a:pt x="596" y="592"/>
                </a:cubicBezTo>
                <a:cubicBezTo>
                  <a:pt x="596" y="554"/>
                  <a:pt x="596" y="554"/>
                  <a:pt x="596" y="554"/>
                </a:cubicBezTo>
                <a:cubicBezTo>
                  <a:pt x="596" y="552"/>
                  <a:pt x="594" y="550"/>
                  <a:pt x="592" y="550"/>
                </a:cubicBezTo>
                <a:cubicBezTo>
                  <a:pt x="554" y="550"/>
                  <a:pt x="554" y="550"/>
                  <a:pt x="554" y="550"/>
                </a:cubicBezTo>
                <a:cubicBezTo>
                  <a:pt x="552" y="550"/>
                  <a:pt x="550" y="552"/>
                  <a:pt x="550" y="554"/>
                </a:cubicBezTo>
                <a:lnTo>
                  <a:pt x="550" y="592"/>
                </a:lnTo>
                <a:close/>
                <a:moveTo>
                  <a:pt x="619" y="592"/>
                </a:moveTo>
                <a:cubicBezTo>
                  <a:pt x="619" y="594"/>
                  <a:pt x="621" y="596"/>
                  <a:pt x="623" y="596"/>
                </a:cubicBezTo>
                <a:cubicBezTo>
                  <a:pt x="661" y="596"/>
                  <a:pt x="661" y="596"/>
                  <a:pt x="661" y="596"/>
                </a:cubicBezTo>
                <a:cubicBezTo>
                  <a:pt x="663" y="596"/>
                  <a:pt x="665" y="594"/>
                  <a:pt x="665" y="592"/>
                </a:cubicBezTo>
                <a:cubicBezTo>
                  <a:pt x="665" y="554"/>
                  <a:pt x="665" y="554"/>
                  <a:pt x="665" y="554"/>
                </a:cubicBezTo>
                <a:cubicBezTo>
                  <a:pt x="665" y="552"/>
                  <a:pt x="663" y="550"/>
                  <a:pt x="661" y="550"/>
                </a:cubicBezTo>
                <a:cubicBezTo>
                  <a:pt x="623" y="550"/>
                  <a:pt x="623" y="550"/>
                  <a:pt x="623" y="550"/>
                </a:cubicBezTo>
                <a:cubicBezTo>
                  <a:pt x="621" y="550"/>
                  <a:pt x="619" y="552"/>
                  <a:pt x="619" y="554"/>
                </a:cubicBezTo>
                <a:lnTo>
                  <a:pt x="619" y="592"/>
                </a:lnTo>
                <a:close/>
                <a:moveTo>
                  <a:pt x="730" y="550"/>
                </a:moveTo>
                <a:cubicBezTo>
                  <a:pt x="692" y="550"/>
                  <a:pt x="692" y="550"/>
                  <a:pt x="692" y="550"/>
                </a:cubicBezTo>
                <a:cubicBezTo>
                  <a:pt x="690" y="550"/>
                  <a:pt x="688" y="552"/>
                  <a:pt x="688" y="554"/>
                </a:cubicBezTo>
                <a:cubicBezTo>
                  <a:pt x="688" y="592"/>
                  <a:pt x="688" y="592"/>
                  <a:pt x="688" y="592"/>
                </a:cubicBezTo>
                <a:cubicBezTo>
                  <a:pt x="688" y="594"/>
                  <a:pt x="690" y="596"/>
                  <a:pt x="692" y="596"/>
                </a:cubicBezTo>
                <a:cubicBezTo>
                  <a:pt x="730" y="596"/>
                  <a:pt x="730" y="596"/>
                  <a:pt x="730" y="596"/>
                </a:cubicBezTo>
                <a:cubicBezTo>
                  <a:pt x="732" y="596"/>
                  <a:pt x="734" y="594"/>
                  <a:pt x="734" y="592"/>
                </a:cubicBezTo>
                <a:cubicBezTo>
                  <a:pt x="734" y="554"/>
                  <a:pt x="734" y="554"/>
                  <a:pt x="734" y="554"/>
                </a:cubicBezTo>
                <a:cubicBezTo>
                  <a:pt x="734" y="552"/>
                  <a:pt x="732" y="550"/>
                  <a:pt x="730" y="550"/>
                </a:cubicBezTo>
                <a:close/>
                <a:moveTo>
                  <a:pt x="798" y="550"/>
                </a:moveTo>
                <a:cubicBezTo>
                  <a:pt x="761" y="550"/>
                  <a:pt x="761" y="550"/>
                  <a:pt x="761" y="550"/>
                </a:cubicBezTo>
                <a:cubicBezTo>
                  <a:pt x="759" y="550"/>
                  <a:pt x="757" y="552"/>
                  <a:pt x="757" y="554"/>
                </a:cubicBezTo>
                <a:cubicBezTo>
                  <a:pt x="757" y="592"/>
                  <a:pt x="757" y="592"/>
                  <a:pt x="757" y="592"/>
                </a:cubicBezTo>
                <a:cubicBezTo>
                  <a:pt x="757" y="594"/>
                  <a:pt x="759" y="596"/>
                  <a:pt x="761" y="596"/>
                </a:cubicBezTo>
                <a:cubicBezTo>
                  <a:pt x="798" y="596"/>
                  <a:pt x="798" y="596"/>
                  <a:pt x="798" y="596"/>
                </a:cubicBezTo>
                <a:cubicBezTo>
                  <a:pt x="801" y="596"/>
                  <a:pt x="802" y="594"/>
                  <a:pt x="802" y="592"/>
                </a:cubicBezTo>
                <a:cubicBezTo>
                  <a:pt x="802" y="554"/>
                  <a:pt x="802" y="554"/>
                  <a:pt x="802" y="554"/>
                </a:cubicBezTo>
                <a:cubicBezTo>
                  <a:pt x="802" y="552"/>
                  <a:pt x="801" y="550"/>
                  <a:pt x="798" y="550"/>
                </a:cubicBezTo>
                <a:close/>
                <a:moveTo>
                  <a:pt x="867" y="550"/>
                </a:moveTo>
                <a:cubicBezTo>
                  <a:pt x="830" y="550"/>
                  <a:pt x="830" y="550"/>
                  <a:pt x="830" y="550"/>
                </a:cubicBezTo>
                <a:cubicBezTo>
                  <a:pt x="827" y="550"/>
                  <a:pt x="826" y="552"/>
                  <a:pt x="826" y="554"/>
                </a:cubicBezTo>
                <a:cubicBezTo>
                  <a:pt x="826" y="592"/>
                  <a:pt x="826" y="592"/>
                  <a:pt x="826" y="592"/>
                </a:cubicBezTo>
                <a:cubicBezTo>
                  <a:pt x="826" y="594"/>
                  <a:pt x="827" y="596"/>
                  <a:pt x="830" y="596"/>
                </a:cubicBezTo>
                <a:cubicBezTo>
                  <a:pt x="867" y="596"/>
                  <a:pt x="867" y="596"/>
                  <a:pt x="867" y="596"/>
                </a:cubicBezTo>
                <a:cubicBezTo>
                  <a:pt x="869" y="596"/>
                  <a:pt x="871" y="594"/>
                  <a:pt x="871" y="592"/>
                </a:cubicBezTo>
                <a:cubicBezTo>
                  <a:pt x="871" y="554"/>
                  <a:pt x="871" y="554"/>
                  <a:pt x="871" y="554"/>
                </a:cubicBezTo>
                <a:cubicBezTo>
                  <a:pt x="871" y="552"/>
                  <a:pt x="869" y="550"/>
                  <a:pt x="867" y="550"/>
                </a:cubicBezTo>
                <a:close/>
                <a:moveTo>
                  <a:pt x="248" y="619"/>
                </a:moveTo>
                <a:cubicBezTo>
                  <a:pt x="210" y="619"/>
                  <a:pt x="210" y="619"/>
                  <a:pt x="210" y="619"/>
                </a:cubicBezTo>
                <a:cubicBezTo>
                  <a:pt x="208" y="619"/>
                  <a:pt x="206" y="621"/>
                  <a:pt x="206" y="623"/>
                </a:cubicBezTo>
                <a:cubicBezTo>
                  <a:pt x="206" y="661"/>
                  <a:pt x="206" y="661"/>
                  <a:pt x="206" y="661"/>
                </a:cubicBezTo>
                <a:cubicBezTo>
                  <a:pt x="206" y="663"/>
                  <a:pt x="208" y="665"/>
                  <a:pt x="210" y="665"/>
                </a:cubicBezTo>
                <a:cubicBezTo>
                  <a:pt x="248" y="665"/>
                  <a:pt x="248" y="665"/>
                  <a:pt x="248" y="665"/>
                </a:cubicBezTo>
                <a:cubicBezTo>
                  <a:pt x="250" y="665"/>
                  <a:pt x="252" y="663"/>
                  <a:pt x="252" y="661"/>
                </a:cubicBezTo>
                <a:cubicBezTo>
                  <a:pt x="252" y="623"/>
                  <a:pt x="252" y="623"/>
                  <a:pt x="252" y="623"/>
                </a:cubicBezTo>
                <a:cubicBezTo>
                  <a:pt x="252" y="621"/>
                  <a:pt x="250" y="619"/>
                  <a:pt x="248" y="619"/>
                </a:cubicBezTo>
                <a:close/>
                <a:moveTo>
                  <a:pt x="317" y="619"/>
                </a:moveTo>
                <a:cubicBezTo>
                  <a:pt x="279" y="619"/>
                  <a:pt x="279" y="619"/>
                  <a:pt x="279" y="619"/>
                </a:cubicBezTo>
                <a:cubicBezTo>
                  <a:pt x="277" y="619"/>
                  <a:pt x="275" y="621"/>
                  <a:pt x="275" y="623"/>
                </a:cubicBezTo>
                <a:cubicBezTo>
                  <a:pt x="275" y="661"/>
                  <a:pt x="275" y="661"/>
                  <a:pt x="275" y="661"/>
                </a:cubicBezTo>
                <a:cubicBezTo>
                  <a:pt x="275" y="663"/>
                  <a:pt x="277" y="665"/>
                  <a:pt x="279" y="665"/>
                </a:cubicBezTo>
                <a:cubicBezTo>
                  <a:pt x="317" y="665"/>
                  <a:pt x="317" y="665"/>
                  <a:pt x="317" y="665"/>
                </a:cubicBezTo>
                <a:cubicBezTo>
                  <a:pt x="319" y="665"/>
                  <a:pt x="321" y="663"/>
                  <a:pt x="321" y="661"/>
                </a:cubicBezTo>
                <a:cubicBezTo>
                  <a:pt x="321" y="623"/>
                  <a:pt x="321" y="623"/>
                  <a:pt x="321" y="623"/>
                </a:cubicBezTo>
                <a:cubicBezTo>
                  <a:pt x="321" y="621"/>
                  <a:pt x="319" y="619"/>
                  <a:pt x="317" y="619"/>
                </a:cubicBezTo>
                <a:close/>
                <a:moveTo>
                  <a:pt x="386" y="619"/>
                </a:moveTo>
                <a:cubicBezTo>
                  <a:pt x="348" y="619"/>
                  <a:pt x="348" y="619"/>
                  <a:pt x="348" y="619"/>
                </a:cubicBezTo>
                <a:cubicBezTo>
                  <a:pt x="346" y="619"/>
                  <a:pt x="344" y="621"/>
                  <a:pt x="344" y="623"/>
                </a:cubicBezTo>
                <a:cubicBezTo>
                  <a:pt x="344" y="661"/>
                  <a:pt x="344" y="661"/>
                  <a:pt x="344" y="661"/>
                </a:cubicBezTo>
                <a:cubicBezTo>
                  <a:pt x="344" y="663"/>
                  <a:pt x="346" y="665"/>
                  <a:pt x="348" y="665"/>
                </a:cubicBezTo>
                <a:cubicBezTo>
                  <a:pt x="386" y="665"/>
                  <a:pt x="386" y="665"/>
                  <a:pt x="386" y="665"/>
                </a:cubicBezTo>
                <a:cubicBezTo>
                  <a:pt x="388" y="665"/>
                  <a:pt x="390" y="663"/>
                  <a:pt x="390" y="661"/>
                </a:cubicBezTo>
                <a:cubicBezTo>
                  <a:pt x="390" y="623"/>
                  <a:pt x="390" y="623"/>
                  <a:pt x="390" y="623"/>
                </a:cubicBezTo>
                <a:cubicBezTo>
                  <a:pt x="390" y="621"/>
                  <a:pt x="388" y="619"/>
                  <a:pt x="386" y="619"/>
                </a:cubicBezTo>
                <a:close/>
                <a:moveTo>
                  <a:pt x="455" y="619"/>
                </a:moveTo>
                <a:cubicBezTo>
                  <a:pt x="417" y="619"/>
                  <a:pt x="417" y="619"/>
                  <a:pt x="417" y="619"/>
                </a:cubicBezTo>
                <a:cubicBezTo>
                  <a:pt x="415" y="619"/>
                  <a:pt x="413" y="621"/>
                  <a:pt x="413" y="623"/>
                </a:cubicBezTo>
                <a:cubicBezTo>
                  <a:pt x="413" y="661"/>
                  <a:pt x="413" y="661"/>
                  <a:pt x="413" y="661"/>
                </a:cubicBezTo>
                <a:cubicBezTo>
                  <a:pt x="413" y="663"/>
                  <a:pt x="415" y="665"/>
                  <a:pt x="417" y="665"/>
                </a:cubicBezTo>
                <a:cubicBezTo>
                  <a:pt x="455" y="665"/>
                  <a:pt x="455" y="665"/>
                  <a:pt x="455" y="665"/>
                </a:cubicBezTo>
                <a:cubicBezTo>
                  <a:pt x="457" y="665"/>
                  <a:pt x="459" y="663"/>
                  <a:pt x="459" y="661"/>
                </a:cubicBezTo>
                <a:cubicBezTo>
                  <a:pt x="459" y="623"/>
                  <a:pt x="459" y="623"/>
                  <a:pt x="459" y="623"/>
                </a:cubicBezTo>
                <a:cubicBezTo>
                  <a:pt x="459" y="621"/>
                  <a:pt x="457" y="619"/>
                  <a:pt x="455" y="619"/>
                </a:cubicBezTo>
                <a:close/>
                <a:moveTo>
                  <a:pt x="523" y="619"/>
                </a:moveTo>
                <a:cubicBezTo>
                  <a:pt x="486" y="619"/>
                  <a:pt x="486" y="619"/>
                  <a:pt x="486" y="619"/>
                </a:cubicBezTo>
                <a:cubicBezTo>
                  <a:pt x="483" y="619"/>
                  <a:pt x="482" y="621"/>
                  <a:pt x="482" y="623"/>
                </a:cubicBezTo>
                <a:cubicBezTo>
                  <a:pt x="482" y="661"/>
                  <a:pt x="482" y="661"/>
                  <a:pt x="482" y="661"/>
                </a:cubicBezTo>
                <a:cubicBezTo>
                  <a:pt x="482" y="663"/>
                  <a:pt x="483" y="665"/>
                  <a:pt x="486" y="665"/>
                </a:cubicBezTo>
                <a:cubicBezTo>
                  <a:pt x="523" y="665"/>
                  <a:pt x="523" y="665"/>
                  <a:pt x="523" y="665"/>
                </a:cubicBezTo>
                <a:cubicBezTo>
                  <a:pt x="526" y="665"/>
                  <a:pt x="527" y="663"/>
                  <a:pt x="527" y="661"/>
                </a:cubicBezTo>
                <a:cubicBezTo>
                  <a:pt x="527" y="623"/>
                  <a:pt x="527" y="623"/>
                  <a:pt x="527" y="623"/>
                </a:cubicBezTo>
                <a:cubicBezTo>
                  <a:pt x="527" y="621"/>
                  <a:pt x="526" y="619"/>
                  <a:pt x="523" y="619"/>
                </a:cubicBezTo>
                <a:close/>
                <a:moveTo>
                  <a:pt x="550" y="661"/>
                </a:moveTo>
                <a:cubicBezTo>
                  <a:pt x="550" y="663"/>
                  <a:pt x="552" y="665"/>
                  <a:pt x="554" y="665"/>
                </a:cubicBezTo>
                <a:cubicBezTo>
                  <a:pt x="592" y="665"/>
                  <a:pt x="592" y="665"/>
                  <a:pt x="592" y="665"/>
                </a:cubicBezTo>
                <a:cubicBezTo>
                  <a:pt x="594" y="665"/>
                  <a:pt x="596" y="663"/>
                  <a:pt x="596" y="661"/>
                </a:cubicBezTo>
                <a:cubicBezTo>
                  <a:pt x="596" y="623"/>
                  <a:pt x="596" y="623"/>
                  <a:pt x="596" y="623"/>
                </a:cubicBezTo>
                <a:cubicBezTo>
                  <a:pt x="596" y="621"/>
                  <a:pt x="594" y="619"/>
                  <a:pt x="592" y="619"/>
                </a:cubicBezTo>
                <a:cubicBezTo>
                  <a:pt x="554" y="619"/>
                  <a:pt x="554" y="619"/>
                  <a:pt x="554" y="619"/>
                </a:cubicBezTo>
                <a:cubicBezTo>
                  <a:pt x="552" y="619"/>
                  <a:pt x="550" y="621"/>
                  <a:pt x="550" y="623"/>
                </a:cubicBezTo>
                <a:lnTo>
                  <a:pt x="550" y="661"/>
                </a:lnTo>
                <a:close/>
                <a:moveTo>
                  <a:pt x="619" y="661"/>
                </a:moveTo>
                <a:cubicBezTo>
                  <a:pt x="619" y="663"/>
                  <a:pt x="621" y="665"/>
                  <a:pt x="623" y="665"/>
                </a:cubicBezTo>
                <a:cubicBezTo>
                  <a:pt x="661" y="665"/>
                  <a:pt x="661" y="665"/>
                  <a:pt x="661" y="665"/>
                </a:cubicBezTo>
                <a:cubicBezTo>
                  <a:pt x="663" y="665"/>
                  <a:pt x="665" y="663"/>
                  <a:pt x="665" y="661"/>
                </a:cubicBezTo>
                <a:cubicBezTo>
                  <a:pt x="665" y="623"/>
                  <a:pt x="665" y="623"/>
                  <a:pt x="665" y="623"/>
                </a:cubicBezTo>
                <a:cubicBezTo>
                  <a:pt x="665" y="621"/>
                  <a:pt x="663" y="619"/>
                  <a:pt x="661" y="619"/>
                </a:cubicBezTo>
                <a:cubicBezTo>
                  <a:pt x="623" y="619"/>
                  <a:pt x="623" y="619"/>
                  <a:pt x="623" y="619"/>
                </a:cubicBezTo>
                <a:cubicBezTo>
                  <a:pt x="621" y="619"/>
                  <a:pt x="619" y="621"/>
                  <a:pt x="619" y="623"/>
                </a:cubicBezTo>
                <a:lnTo>
                  <a:pt x="619" y="661"/>
                </a:lnTo>
                <a:close/>
                <a:moveTo>
                  <a:pt x="730" y="619"/>
                </a:moveTo>
                <a:cubicBezTo>
                  <a:pt x="692" y="619"/>
                  <a:pt x="692" y="619"/>
                  <a:pt x="692" y="619"/>
                </a:cubicBezTo>
                <a:cubicBezTo>
                  <a:pt x="690" y="619"/>
                  <a:pt x="688" y="621"/>
                  <a:pt x="688" y="623"/>
                </a:cubicBezTo>
                <a:cubicBezTo>
                  <a:pt x="688" y="661"/>
                  <a:pt x="688" y="661"/>
                  <a:pt x="688" y="661"/>
                </a:cubicBezTo>
                <a:cubicBezTo>
                  <a:pt x="688" y="663"/>
                  <a:pt x="690" y="665"/>
                  <a:pt x="692" y="665"/>
                </a:cubicBezTo>
                <a:cubicBezTo>
                  <a:pt x="730" y="665"/>
                  <a:pt x="730" y="665"/>
                  <a:pt x="730" y="665"/>
                </a:cubicBezTo>
                <a:cubicBezTo>
                  <a:pt x="732" y="665"/>
                  <a:pt x="734" y="663"/>
                  <a:pt x="734" y="661"/>
                </a:cubicBezTo>
                <a:cubicBezTo>
                  <a:pt x="734" y="623"/>
                  <a:pt x="734" y="623"/>
                  <a:pt x="734" y="623"/>
                </a:cubicBezTo>
                <a:cubicBezTo>
                  <a:pt x="734" y="621"/>
                  <a:pt x="732" y="619"/>
                  <a:pt x="730" y="619"/>
                </a:cubicBezTo>
                <a:close/>
                <a:moveTo>
                  <a:pt x="798" y="619"/>
                </a:moveTo>
                <a:cubicBezTo>
                  <a:pt x="761" y="619"/>
                  <a:pt x="761" y="619"/>
                  <a:pt x="761" y="619"/>
                </a:cubicBezTo>
                <a:cubicBezTo>
                  <a:pt x="759" y="619"/>
                  <a:pt x="757" y="621"/>
                  <a:pt x="757" y="623"/>
                </a:cubicBezTo>
                <a:cubicBezTo>
                  <a:pt x="757" y="661"/>
                  <a:pt x="757" y="661"/>
                  <a:pt x="757" y="661"/>
                </a:cubicBezTo>
                <a:cubicBezTo>
                  <a:pt x="757" y="663"/>
                  <a:pt x="759" y="665"/>
                  <a:pt x="761" y="665"/>
                </a:cubicBezTo>
                <a:cubicBezTo>
                  <a:pt x="798" y="665"/>
                  <a:pt x="798" y="665"/>
                  <a:pt x="798" y="665"/>
                </a:cubicBezTo>
                <a:cubicBezTo>
                  <a:pt x="801" y="665"/>
                  <a:pt x="802" y="663"/>
                  <a:pt x="802" y="661"/>
                </a:cubicBezTo>
                <a:cubicBezTo>
                  <a:pt x="802" y="623"/>
                  <a:pt x="802" y="623"/>
                  <a:pt x="802" y="623"/>
                </a:cubicBezTo>
                <a:cubicBezTo>
                  <a:pt x="802" y="621"/>
                  <a:pt x="801" y="619"/>
                  <a:pt x="798" y="619"/>
                </a:cubicBezTo>
                <a:close/>
                <a:moveTo>
                  <a:pt x="867" y="619"/>
                </a:moveTo>
                <a:cubicBezTo>
                  <a:pt x="830" y="619"/>
                  <a:pt x="830" y="619"/>
                  <a:pt x="830" y="619"/>
                </a:cubicBezTo>
                <a:cubicBezTo>
                  <a:pt x="827" y="619"/>
                  <a:pt x="826" y="621"/>
                  <a:pt x="826" y="623"/>
                </a:cubicBezTo>
                <a:cubicBezTo>
                  <a:pt x="826" y="661"/>
                  <a:pt x="826" y="661"/>
                  <a:pt x="826" y="661"/>
                </a:cubicBezTo>
                <a:cubicBezTo>
                  <a:pt x="826" y="663"/>
                  <a:pt x="827" y="665"/>
                  <a:pt x="830" y="665"/>
                </a:cubicBezTo>
                <a:cubicBezTo>
                  <a:pt x="867" y="665"/>
                  <a:pt x="867" y="665"/>
                  <a:pt x="867" y="665"/>
                </a:cubicBezTo>
                <a:cubicBezTo>
                  <a:pt x="869" y="665"/>
                  <a:pt x="871" y="663"/>
                  <a:pt x="871" y="661"/>
                </a:cubicBezTo>
                <a:cubicBezTo>
                  <a:pt x="871" y="623"/>
                  <a:pt x="871" y="623"/>
                  <a:pt x="871" y="623"/>
                </a:cubicBezTo>
                <a:cubicBezTo>
                  <a:pt x="871" y="621"/>
                  <a:pt x="869" y="619"/>
                  <a:pt x="867" y="619"/>
                </a:cubicBezTo>
                <a:close/>
                <a:moveTo>
                  <a:pt x="317" y="688"/>
                </a:moveTo>
                <a:cubicBezTo>
                  <a:pt x="279" y="688"/>
                  <a:pt x="279" y="688"/>
                  <a:pt x="279" y="688"/>
                </a:cubicBezTo>
                <a:cubicBezTo>
                  <a:pt x="277" y="688"/>
                  <a:pt x="275" y="690"/>
                  <a:pt x="275" y="692"/>
                </a:cubicBezTo>
                <a:cubicBezTo>
                  <a:pt x="275" y="730"/>
                  <a:pt x="275" y="730"/>
                  <a:pt x="275" y="730"/>
                </a:cubicBezTo>
                <a:cubicBezTo>
                  <a:pt x="275" y="732"/>
                  <a:pt x="277" y="734"/>
                  <a:pt x="279" y="734"/>
                </a:cubicBezTo>
                <a:cubicBezTo>
                  <a:pt x="317" y="734"/>
                  <a:pt x="317" y="734"/>
                  <a:pt x="317" y="734"/>
                </a:cubicBezTo>
                <a:cubicBezTo>
                  <a:pt x="319" y="734"/>
                  <a:pt x="321" y="732"/>
                  <a:pt x="321" y="730"/>
                </a:cubicBezTo>
                <a:cubicBezTo>
                  <a:pt x="321" y="692"/>
                  <a:pt x="321" y="692"/>
                  <a:pt x="321" y="692"/>
                </a:cubicBezTo>
                <a:cubicBezTo>
                  <a:pt x="321" y="690"/>
                  <a:pt x="319" y="688"/>
                  <a:pt x="317" y="688"/>
                </a:cubicBezTo>
                <a:close/>
                <a:moveTo>
                  <a:pt x="386" y="688"/>
                </a:moveTo>
                <a:cubicBezTo>
                  <a:pt x="348" y="688"/>
                  <a:pt x="348" y="688"/>
                  <a:pt x="348" y="688"/>
                </a:cubicBezTo>
                <a:cubicBezTo>
                  <a:pt x="346" y="688"/>
                  <a:pt x="344" y="690"/>
                  <a:pt x="344" y="692"/>
                </a:cubicBezTo>
                <a:cubicBezTo>
                  <a:pt x="344" y="730"/>
                  <a:pt x="344" y="730"/>
                  <a:pt x="344" y="730"/>
                </a:cubicBezTo>
                <a:cubicBezTo>
                  <a:pt x="344" y="732"/>
                  <a:pt x="346" y="734"/>
                  <a:pt x="348" y="734"/>
                </a:cubicBezTo>
                <a:cubicBezTo>
                  <a:pt x="386" y="734"/>
                  <a:pt x="386" y="734"/>
                  <a:pt x="386" y="734"/>
                </a:cubicBezTo>
                <a:cubicBezTo>
                  <a:pt x="388" y="734"/>
                  <a:pt x="390" y="732"/>
                  <a:pt x="390" y="730"/>
                </a:cubicBezTo>
                <a:cubicBezTo>
                  <a:pt x="390" y="692"/>
                  <a:pt x="390" y="692"/>
                  <a:pt x="390" y="692"/>
                </a:cubicBezTo>
                <a:cubicBezTo>
                  <a:pt x="390" y="690"/>
                  <a:pt x="388" y="688"/>
                  <a:pt x="386" y="688"/>
                </a:cubicBezTo>
                <a:close/>
                <a:moveTo>
                  <a:pt x="455" y="688"/>
                </a:moveTo>
                <a:cubicBezTo>
                  <a:pt x="417" y="688"/>
                  <a:pt x="417" y="688"/>
                  <a:pt x="417" y="688"/>
                </a:cubicBezTo>
                <a:cubicBezTo>
                  <a:pt x="415" y="688"/>
                  <a:pt x="413" y="690"/>
                  <a:pt x="413" y="692"/>
                </a:cubicBezTo>
                <a:cubicBezTo>
                  <a:pt x="413" y="730"/>
                  <a:pt x="413" y="730"/>
                  <a:pt x="413" y="730"/>
                </a:cubicBezTo>
                <a:cubicBezTo>
                  <a:pt x="413" y="732"/>
                  <a:pt x="415" y="734"/>
                  <a:pt x="417" y="734"/>
                </a:cubicBezTo>
                <a:cubicBezTo>
                  <a:pt x="455" y="734"/>
                  <a:pt x="455" y="734"/>
                  <a:pt x="455" y="734"/>
                </a:cubicBezTo>
                <a:cubicBezTo>
                  <a:pt x="457" y="734"/>
                  <a:pt x="459" y="732"/>
                  <a:pt x="459" y="730"/>
                </a:cubicBezTo>
                <a:cubicBezTo>
                  <a:pt x="459" y="692"/>
                  <a:pt x="459" y="692"/>
                  <a:pt x="459" y="692"/>
                </a:cubicBezTo>
                <a:cubicBezTo>
                  <a:pt x="459" y="690"/>
                  <a:pt x="457" y="688"/>
                  <a:pt x="455" y="688"/>
                </a:cubicBezTo>
                <a:close/>
                <a:moveTo>
                  <a:pt x="523" y="688"/>
                </a:moveTo>
                <a:cubicBezTo>
                  <a:pt x="486" y="688"/>
                  <a:pt x="486" y="688"/>
                  <a:pt x="486" y="688"/>
                </a:cubicBezTo>
                <a:cubicBezTo>
                  <a:pt x="483" y="688"/>
                  <a:pt x="482" y="690"/>
                  <a:pt x="482" y="692"/>
                </a:cubicBezTo>
                <a:cubicBezTo>
                  <a:pt x="482" y="730"/>
                  <a:pt x="482" y="730"/>
                  <a:pt x="482" y="730"/>
                </a:cubicBezTo>
                <a:cubicBezTo>
                  <a:pt x="482" y="732"/>
                  <a:pt x="483" y="734"/>
                  <a:pt x="486" y="734"/>
                </a:cubicBezTo>
                <a:cubicBezTo>
                  <a:pt x="523" y="734"/>
                  <a:pt x="523" y="734"/>
                  <a:pt x="523" y="734"/>
                </a:cubicBezTo>
                <a:cubicBezTo>
                  <a:pt x="526" y="734"/>
                  <a:pt x="527" y="732"/>
                  <a:pt x="527" y="730"/>
                </a:cubicBezTo>
                <a:cubicBezTo>
                  <a:pt x="527" y="692"/>
                  <a:pt x="527" y="692"/>
                  <a:pt x="527" y="692"/>
                </a:cubicBezTo>
                <a:cubicBezTo>
                  <a:pt x="527" y="690"/>
                  <a:pt x="526" y="688"/>
                  <a:pt x="523" y="688"/>
                </a:cubicBezTo>
                <a:close/>
                <a:moveTo>
                  <a:pt x="592" y="688"/>
                </a:moveTo>
                <a:cubicBezTo>
                  <a:pt x="554" y="688"/>
                  <a:pt x="554" y="688"/>
                  <a:pt x="554" y="688"/>
                </a:cubicBezTo>
                <a:cubicBezTo>
                  <a:pt x="552" y="688"/>
                  <a:pt x="550" y="690"/>
                  <a:pt x="550" y="692"/>
                </a:cubicBezTo>
                <a:cubicBezTo>
                  <a:pt x="550" y="730"/>
                  <a:pt x="550" y="730"/>
                  <a:pt x="550" y="730"/>
                </a:cubicBezTo>
                <a:cubicBezTo>
                  <a:pt x="550" y="732"/>
                  <a:pt x="552" y="734"/>
                  <a:pt x="554" y="734"/>
                </a:cubicBezTo>
                <a:cubicBezTo>
                  <a:pt x="592" y="734"/>
                  <a:pt x="592" y="734"/>
                  <a:pt x="592" y="734"/>
                </a:cubicBezTo>
                <a:cubicBezTo>
                  <a:pt x="594" y="734"/>
                  <a:pt x="596" y="732"/>
                  <a:pt x="596" y="730"/>
                </a:cubicBezTo>
                <a:cubicBezTo>
                  <a:pt x="596" y="692"/>
                  <a:pt x="596" y="692"/>
                  <a:pt x="596" y="692"/>
                </a:cubicBezTo>
                <a:cubicBezTo>
                  <a:pt x="596" y="690"/>
                  <a:pt x="594" y="688"/>
                  <a:pt x="592" y="688"/>
                </a:cubicBezTo>
                <a:close/>
                <a:moveTo>
                  <a:pt x="661" y="688"/>
                </a:moveTo>
                <a:cubicBezTo>
                  <a:pt x="623" y="688"/>
                  <a:pt x="623" y="688"/>
                  <a:pt x="623" y="688"/>
                </a:cubicBezTo>
                <a:cubicBezTo>
                  <a:pt x="621" y="688"/>
                  <a:pt x="619" y="690"/>
                  <a:pt x="619" y="692"/>
                </a:cubicBezTo>
                <a:cubicBezTo>
                  <a:pt x="619" y="730"/>
                  <a:pt x="619" y="730"/>
                  <a:pt x="619" y="730"/>
                </a:cubicBezTo>
                <a:cubicBezTo>
                  <a:pt x="619" y="732"/>
                  <a:pt x="621" y="734"/>
                  <a:pt x="623" y="734"/>
                </a:cubicBezTo>
                <a:cubicBezTo>
                  <a:pt x="661" y="734"/>
                  <a:pt x="661" y="734"/>
                  <a:pt x="661" y="734"/>
                </a:cubicBezTo>
                <a:cubicBezTo>
                  <a:pt x="663" y="734"/>
                  <a:pt x="665" y="732"/>
                  <a:pt x="665" y="730"/>
                </a:cubicBezTo>
                <a:cubicBezTo>
                  <a:pt x="665" y="692"/>
                  <a:pt x="665" y="692"/>
                  <a:pt x="665" y="692"/>
                </a:cubicBezTo>
                <a:cubicBezTo>
                  <a:pt x="665" y="690"/>
                  <a:pt x="663" y="688"/>
                  <a:pt x="661" y="688"/>
                </a:cubicBezTo>
                <a:close/>
                <a:moveTo>
                  <a:pt x="730" y="688"/>
                </a:moveTo>
                <a:cubicBezTo>
                  <a:pt x="692" y="688"/>
                  <a:pt x="692" y="688"/>
                  <a:pt x="692" y="688"/>
                </a:cubicBezTo>
                <a:cubicBezTo>
                  <a:pt x="690" y="688"/>
                  <a:pt x="688" y="690"/>
                  <a:pt x="688" y="692"/>
                </a:cubicBezTo>
                <a:cubicBezTo>
                  <a:pt x="688" y="730"/>
                  <a:pt x="688" y="730"/>
                  <a:pt x="688" y="730"/>
                </a:cubicBezTo>
                <a:cubicBezTo>
                  <a:pt x="688" y="732"/>
                  <a:pt x="690" y="734"/>
                  <a:pt x="692" y="734"/>
                </a:cubicBezTo>
                <a:cubicBezTo>
                  <a:pt x="730" y="734"/>
                  <a:pt x="730" y="734"/>
                  <a:pt x="730" y="734"/>
                </a:cubicBezTo>
                <a:cubicBezTo>
                  <a:pt x="732" y="734"/>
                  <a:pt x="734" y="732"/>
                  <a:pt x="734" y="730"/>
                </a:cubicBezTo>
                <a:cubicBezTo>
                  <a:pt x="734" y="692"/>
                  <a:pt x="734" y="692"/>
                  <a:pt x="734" y="692"/>
                </a:cubicBezTo>
                <a:cubicBezTo>
                  <a:pt x="734" y="690"/>
                  <a:pt x="732" y="688"/>
                  <a:pt x="730" y="688"/>
                </a:cubicBezTo>
                <a:close/>
                <a:moveTo>
                  <a:pt x="798" y="688"/>
                </a:moveTo>
                <a:cubicBezTo>
                  <a:pt x="761" y="688"/>
                  <a:pt x="761" y="688"/>
                  <a:pt x="761" y="688"/>
                </a:cubicBezTo>
                <a:cubicBezTo>
                  <a:pt x="758" y="688"/>
                  <a:pt x="757" y="690"/>
                  <a:pt x="757" y="692"/>
                </a:cubicBezTo>
                <a:cubicBezTo>
                  <a:pt x="757" y="730"/>
                  <a:pt x="757" y="730"/>
                  <a:pt x="757" y="730"/>
                </a:cubicBezTo>
                <a:cubicBezTo>
                  <a:pt x="757" y="732"/>
                  <a:pt x="758" y="734"/>
                  <a:pt x="761" y="734"/>
                </a:cubicBezTo>
                <a:cubicBezTo>
                  <a:pt x="798" y="734"/>
                  <a:pt x="798" y="734"/>
                  <a:pt x="798" y="734"/>
                </a:cubicBezTo>
                <a:cubicBezTo>
                  <a:pt x="801" y="734"/>
                  <a:pt x="802" y="732"/>
                  <a:pt x="802" y="730"/>
                </a:cubicBezTo>
                <a:cubicBezTo>
                  <a:pt x="802" y="692"/>
                  <a:pt x="802" y="692"/>
                  <a:pt x="802" y="692"/>
                </a:cubicBezTo>
                <a:cubicBezTo>
                  <a:pt x="802" y="690"/>
                  <a:pt x="801" y="688"/>
                  <a:pt x="798" y="688"/>
                </a:cubicBezTo>
                <a:close/>
                <a:moveTo>
                  <a:pt x="867" y="688"/>
                </a:moveTo>
                <a:cubicBezTo>
                  <a:pt x="829" y="688"/>
                  <a:pt x="829" y="688"/>
                  <a:pt x="829" y="688"/>
                </a:cubicBezTo>
                <a:cubicBezTo>
                  <a:pt x="827" y="688"/>
                  <a:pt x="825" y="690"/>
                  <a:pt x="825" y="692"/>
                </a:cubicBezTo>
                <a:cubicBezTo>
                  <a:pt x="825" y="730"/>
                  <a:pt x="825" y="730"/>
                  <a:pt x="825" y="730"/>
                </a:cubicBezTo>
                <a:cubicBezTo>
                  <a:pt x="825" y="732"/>
                  <a:pt x="827" y="734"/>
                  <a:pt x="829" y="734"/>
                </a:cubicBezTo>
                <a:cubicBezTo>
                  <a:pt x="867" y="734"/>
                  <a:pt x="867" y="734"/>
                  <a:pt x="867" y="734"/>
                </a:cubicBezTo>
                <a:cubicBezTo>
                  <a:pt x="869" y="734"/>
                  <a:pt x="871" y="732"/>
                  <a:pt x="871" y="730"/>
                </a:cubicBezTo>
                <a:cubicBezTo>
                  <a:pt x="871" y="692"/>
                  <a:pt x="871" y="692"/>
                  <a:pt x="871" y="692"/>
                </a:cubicBezTo>
                <a:cubicBezTo>
                  <a:pt x="871" y="690"/>
                  <a:pt x="869" y="688"/>
                  <a:pt x="867" y="688"/>
                </a:cubicBezTo>
                <a:close/>
                <a:moveTo>
                  <a:pt x="317" y="757"/>
                </a:moveTo>
                <a:cubicBezTo>
                  <a:pt x="279" y="757"/>
                  <a:pt x="279" y="757"/>
                  <a:pt x="279" y="757"/>
                </a:cubicBezTo>
                <a:cubicBezTo>
                  <a:pt x="277" y="757"/>
                  <a:pt x="275" y="759"/>
                  <a:pt x="275" y="761"/>
                </a:cubicBezTo>
                <a:cubicBezTo>
                  <a:pt x="275" y="799"/>
                  <a:pt x="275" y="799"/>
                  <a:pt x="275" y="799"/>
                </a:cubicBezTo>
                <a:cubicBezTo>
                  <a:pt x="275" y="801"/>
                  <a:pt x="277" y="803"/>
                  <a:pt x="279" y="803"/>
                </a:cubicBezTo>
                <a:cubicBezTo>
                  <a:pt x="317" y="803"/>
                  <a:pt x="317" y="803"/>
                  <a:pt x="317" y="803"/>
                </a:cubicBezTo>
                <a:cubicBezTo>
                  <a:pt x="319" y="803"/>
                  <a:pt x="321" y="801"/>
                  <a:pt x="321" y="799"/>
                </a:cubicBezTo>
                <a:cubicBezTo>
                  <a:pt x="321" y="761"/>
                  <a:pt x="321" y="761"/>
                  <a:pt x="321" y="761"/>
                </a:cubicBezTo>
                <a:cubicBezTo>
                  <a:pt x="321" y="759"/>
                  <a:pt x="319" y="757"/>
                  <a:pt x="317" y="757"/>
                </a:cubicBezTo>
                <a:close/>
                <a:moveTo>
                  <a:pt x="386" y="757"/>
                </a:moveTo>
                <a:cubicBezTo>
                  <a:pt x="348" y="757"/>
                  <a:pt x="348" y="757"/>
                  <a:pt x="348" y="757"/>
                </a:cubicBezTo>
                <a:cubicBezTo>
                  <a:pt x="346" y="757"/>
                  <a:pt x="344" y="759"/>
                  <a:pt x="344" y="761"/>
                </a:cubicBezTo>
                <a:cubicBezTo>
                  <a:pt x="344" y="799"/>
                  <a:pt x="344" y="799"/>
                  <a:pt x="344" y="799"/>
                </a:cubicBezTo>
                <a:cubicBezTo>
                  <a:pt x="344" y="801"/>
                  <a:pt x="346" y="803"/>
                  <a:pt x="348" y="803"/>
                </a:cubicBezTo>
                <a:cubicBezTo>
                  <a:pt x="386" y="803"/>
                  <a:pt x="386" y="803"/>
                  <a:pt x="386" y="803"/>
                </a:cubicBezTo>
                <a:cubicBezTo>
                  <a:pt x="388" y="803"/>
                  <a:pt x="390" y="801"/>
                  <a:pt x="390" y="799"/>
                </a:cubicBezTo>
                <a:cubicBezTo>
                  <a:pt x="390" y="761"/>
                  <a:pt x="390" y="761"/>
                  <a:pt x="390" y="761"/>
                </a:cubicBezTo>
                <a:cubicBezTo>
                  <a:pt x="390" y="759"/>
                  <a:pt x="388" y="757"/>
                  <a:pt x="386" y="757"/>
                </a:cubicBezTo>
                <a:close/>
                <a:moveTo>
                  <a:pt x="455" y="757"/>
                </a:moveTo>
                <a:cubicBezTo>
                  <a:pt x="417" y="757"/>
                  <a:pt x="417" y="757"/>
                  <a:pt x="417" y="757"/>
                </a:cubicBezTo>
                <a:cubicBezTo>
                  <a:pt x="415" y="757"/>
                  <a:pt x="413" y="759"/>
                  <a:pt x="413" y="761"/>
                </a:cubicBezTo>
                <a:cubicBezTo>
                  <a:pt x="413" y="799"/>
                  <a:pt x="413" y="799"/>
                  <a:pt x="413" y="799"/>
                </a:cubicBezTo>
                <a:cubicBezTo>
                  <a:pt x="413" y="801"/>
                  <a:pt x="415" y="803"/>
                  <a:pt x="417" y="803"/>
                </a:cubicBezTo>
                <a:cubicBezTo>
                  <a:pt x="455" y="803"/>
                  <a:pt x="455" y="803"/>
                  <a:pt x="455" y="803"/>
                </a:cubicBezTo>
                <a:cubicBezTo>
                  <a:pt x="457" y="803"/>
                  <a:pt x="459" y="801"/>
                  <a:pt x="459" y="799"/>
                </a:cubicBezTo>
                <a:cubicBezTo>
                  <a:pt x="459" y="761"/>
                  <a:pt x="459" y="761"/>
                  <a:pt x="459" y="761"/>
                </a:cubicBezTo>
                <a:cubicBezTo>
                  <a:pt x="459" y="759"/>
                  <a:pt x="457" y="757"/>
                  <a:pt x="455" y="757"/>
                </a:cubicBezTo>
                <a:close/>
                <a:moveTo>
                  <a:pt x="523" y="757"/>
                </a:moveTo>
                <a:cubicBezTo>
                  <a:pt x="486" y="757"/>
                  <a:pt x="486" y="757"/>
                  <a:pt x="486" y="757"/>
                </a:cubicBezTo>
                <a:cubicBezTo>
                  <a:pt x="483" y="757"/>
                  <a:pt x="482" y="759"/>
                  <a:pt x="482" y="761"/>
                </a:cubicBezTo>
                <a:cubicBezTo>
                  <a:pt x="482" y="799"/>
                  <a:pt x="482" y="799"/>
                  <a:pt x="482" y="799"/>
                </a:cubicBezTo>
                <a:cubicBezTo>
                  <a:pt x="482" y="801"/>
                  <a:pt x="483" y="803"/>
                  <a:pt x="486" y="803"/>
                </a:cubicBezTo>
                <a:cubicBezTo>
                  <a:pt x="523" y="803"/>
                  <a:pt x="523" y="803"/>
                  <a:pt x="523" y="803"/>
                </a:cubicBezTo>
                <a:cubicBezTo>
                  <a:pt x="526" y="803"/>
                  <a:pt x="527" y="801"/>
                  <a:pt x="527" y="799"/>
                </a:cubicBezTo>
                <a:cubicBezTo>
                  <a:pt x="527" y="761"/>
                  <a:pt x="527" y="761"/>
                  <a:pt x="527" y="761"/>
                </a:cubicBezTo>
                <a:cubicBezTo>
                  <a:pt x="527" y="759"/>
                  <a:pt x="526" y="757"/>
                  <a:pt x="523" y="757"/>
                </a:cubicBezTo>
                <a:close/>
                <a:moveTo>
                  <a:pt x="592" y="757"/>
                </a:moveTo>
                <a:cubicBezTo>
                  <a:pt x="554" y="757"/>
                  <a:pt x="554" y="757"/>
                  <a:pt x="554" y="757"/>
                </a:cubicBezTo>
                <a:cubicBezTo>
                  <a:pt x="552" y="757"/>
                  <a:pt x="550" y="759"/>
                  <a:pt x="550" y="761"/>
                </a:cubicBezTo>
                <a:cubicBezTo>
                  <a:pt x="550" y="799"/>
                  <a:pt x="550" y="799"/>
                  <a:pt x="550" y="799"/>
                </a:cubicBezTo>
                <a:cubicBezTo>
                  <a:pt x="550" y="801"/>
                  <a:pt x="552" y="803"/>
                  <a:pt x="554" y="803"/>
                </a:cubicBezTo>
                <a:cubicBezTo>
                  <a:pt x="592" y="803"/>
                  <a:pt x="592" y="803"/>
                  <a:pt x="592" y="803"/>
                </a:cubicBezTo>
                <a:cubicBezTo>
                  <a:pt x="594" y="803"/>
                  <a:pt x="596" y="801"/>
                  <a:pt x="596" y="799"/>
                </a:cubicBezTo>
                <a:cubicBezTo>
                  <a:pt x="596" y="761"/>
                  <a:pt x="596" y="761"/>
                  <a:pt x="596" y="761"/>
                </a:cubicBezTo>
                <a:cubicBezTo>
                  <a:pt x="596" y="759"/>
                  <a:pt x="594" y="757"/>
                  <a:pt x="592" y="757"/>
                </a:cubicBezTo>
                <a:close/>
                <a:moveTo>
                  <a:pt x="661" y="757"/>
                </a:moveTo>
                <a:cubicBezTo>
                  <a:pt x="623" y="757"/>
                  <a:pt x="623" y="757"/>
                  <a:pt x="623" y="757"/>
                </a:cubicBezTo>
                <a:cubicBezTo>
                  <a:pt x="621" y="757"/>
                  <a:pt x="619" y="759"/>
                  <a:pt x="619" y="761"/>
                </a:cubicBezTo>
                <a:cubicBezTo>
                  <a:pt x="619" y="799"/>
                  <a:pt x="619" y="799"/>
                  <a:pt x="619" y="799"/>
                </a:cubicBezTo>
                <a:cubicBezTo>
                  <a:pt x="619" y="801"/>
                  <a:pt x="621" y="803"/>
                  <a:pt x="623" y="803"/>
                </a:cubicBezTo>
                <a:cubicBezTo>
                  <a:pt x="661" y="803"/>
                  <a:pt x="661" y="803"/>
                  <a:pt x="661" y="803"/>
                </a:cubicBezTo>
                <a:cubicBezTo>
                  <a:pt x="663" y="803"/>
                  <a:pt x="665" y="801"/>
                  <a:pt x="665" y="799"/>
                </a:cubicBezTo>
                <a:cubicBezTo>
                  <a:pt x="665" y="761"/>
                  <a:pt x="665" y="761"/>
                  <a:pt x="665" y="761"/>
                </a:cubicBezTo>
                <a:cubicBezTo>
                  <a:pt x="665" y="759"/>
                  <a:pt x="663" y="757"/>
                  <a:pt x="661" y="757"/>
                </a:cubicBezTo>
                <a:close/>
                <a:moveTo>
                  <a:pt x="730" y="757"/>
                </a:moveTo>
                <a:cubicBezTo>
                  <a:pt x="692" y="757"/>
                  <a:pt x="692" y="757"/>
                  <a:pt x="692" y="757"/>
                </a:cubicBezTo>
                <a:cubicBezTo>
                  <a:pt x="690" y="757"/>
                  <a:pt x="688" y="759"/>
                  <a:pt x="688" y="761"/>
                </a:cubicBezTo>
                <a:cubicBezTo>
                  <a:pt x="688" y="799"/>
                  <a:pt x="688" y="799"/>
                  <a:pt x="688" y="799"/>
                </a:cubicBezTo>
                <a:cubicBezTo>
                  <a:pt x="688" y="801"/>
                  <a:pt x="690" y="803"/>
                  <a:pt x="692" y="803"/>
                </a:cubicBezTo>
                <a:cubicBezTo>
                  <a:pt x="730" y="803"/>
                  <a:pt x="730" y="803"/>
                  <a:pt x="730" y="803"/>
                </a:cubicBezTo>
                <a:cubicBezTo>
                  <a:pt x="732" y="803"/>
                  <a:pt x="734" y="801"/>
                  <a:pt x="734" y="799"/>
                </a:cubicBezTo>
                <a:cubicBezTo>
                  <a:pt x="734" y="761"/>
                  <a:pt x="734" y="761"/>
                  <a:pt x="734" y="761"/>
                </a:cubicBezTo>
                <a:cubicBezTo>
                  <a:pt x="734" y="759"/>
                  <a:pt x="732" y="757"/>
                  <a:pt x="730" y="757"/>
                </a:cubicBezTo>
                <a:close/>
                <a:moveTo>
                  <a:pt x="798" y="757"/>
                </a:moveTo>
                <a:cubicBezTo>
                  <a:pt x="761" y="757"/>
                  <a:pt x="761" y="757"/>
                  <a:pt x="761" y="757"/>
                </a:cubicBezTo>
                <a:cubicBezTo>
                  <a:pt x="759" y="757"/>
                  <a:pt x="757" y="759"/>
                  <a:pt x="757" y="761"/>
                </a:cubicBezTo>
                <a:cubicBezTo>
                  <a:pt x="757" y="799"/>
                  <a:pt x="757" y="799"/>
                  <a:pt x="757" y="799"/>
                </a:cubicBezTo>
                <a:cubicBezTo>
                  <a:pt x="757" y="801"/>
                  <a:pt x="759" y="803"/>
                  <a:pt x="761" y="803"/>
                </a:cubicBezTo>
                <a:cubicBezTo>
                  <a:pt x="798" y="803"/>
                  <a:pt x="798" y="803"/>
                  <a:pt x="798" y="803"/>
                </a:cubicBezTo>
                <a:cubicBezTo>
                  <a:pt x="801" y="803"/>
                  <a:pt x="802" y="801"/>
                  <a:pt x="802" y="799"/>
                </a:cubicBezTo>
                <a:cubicBezTo>
                  <a:pt x="802" y="761"/>
                  <a:pt x="802" y="761"/>
                  <a:pt x="802" y="761"/>
                </a:cubicBezTo>
                <a:cubicBezTo>
                  <a:pt x="802" y="759"/>
                  <a:pt x="801" y="757"/>
                  <a:pt x="798" y="757"/>
                </a:cubicBezTo>
                <a:close/>
                <a:moveTo>
                  <a:pt x="867" y="757"/>
                </a:moveTo>
                <a:cubicBezTo>
                  <a:pt x="830" y="757"/>
                  <a:pt x="830" y="757"/>
                  <a:pt x="830" y="757"/>
                </a:cubicBezTo>
                <a:cubicBezTo>
                  <a:pt x="827" y="757"/>
                  <a:pt x="826" y="759"/>
                  <a:pt x="826" y="761"/>
                </a:cubicBezTo>
                <a:cubicBezTo>
                  <a:pt x="826" y="799"/>
                  <a:pt x="826" y="799"/>
                  <a:pt x="826" y="799"/>
                </a:cubicBezTo>
                <a:cubicBezTo>
                  <a:pt x="826" y="801"/>
                  <a:pt x="827" y="803"/>
                  <a:pt x="830" y="803"/>
                </a:cubicBezTo>
                <a:cubicBezTo>
                  <a:pt x="867" y="803"/>
                  <a:pt x="867" y="803"/>
                  <a:pt x="867" y="803"/>
                </a:cubicBezTo>
                <a:cubicBezTo>
                  <a:pt x="869" y="803"/>
                  <a:pt x="871" y="801"/>
                  <a:pt x="871" y="799"/>
                </a:cubicBezTo>
                <a:cubicBezTo>
                  <a:pt x="871" y="761"/>
                  <a:pt x="871" y="761"/>
                  <a:pt x="871" y="761"/>
                </a:cubicBezTo>
                <a:cubicBezTo>
                  <a:pt x="871" y="759"/>
                  <a:pt x="869" y="757"/>
                  <a:pt x="867" y="757"/>
                </a:cubicBezTo>
                <a:close/>
                <a:moveTo>
                  <a:pt x="455" y="826"/>
                </a:moveTo>
                <a:cubicBezTo>
                  <a:pt x="417" y="826"/>
                  <a:pt x="417" y="826"/>
                  <a:pt x="417" y="826"/>
                </a:cubicBezTo>
                <a:cubicBezTo>
                  <a:pt x="415" y="826"/>
                  <a:pt x="413" y="827"/>
                  <a:pt x="413" y="830"/>
                </a:cubicBezTo>
                <a:cubicBezTo>
                  <a:pt x="413" y="867"/>
                  <a:pt x="413" y="867"/>
                  <a:pt x="413" y="867"/>
                </a:cubicBezTo>
                <a:cubicBezTo>
                  <a:pt x="413" y="870"/>
                  <a:pt x="415" y="871"/>
                  <a:pt x="417" y="871"/>
                </a:cubicBezTo>
                <a:cubicBezTo>
                  <a:pt x="455" y="871"/>
                  <a:pt x="455" y="871"/>
                  <a:pt x="455" y="871"/>
                </a:cubicBezTo>
                <a:cubicBezTo>
                  <a:pt x="457" y="871"/>
                  <a:pt x="459" y="870"/>
                  <a:pt x="459" y="867"/>
                </a:cubicBezTo>
                <a:cubicBezTo>
                  <a:pt x="459" y="830"/>
                  <a:pt x="459" y="830"/>
                  <a:pt x="459" y="830"/>
                </a:cubicBezTo>
                <a:cubicBezTo>
                  <a:pt x="459" y="827"/>
                  <a:pt x="457" y="826"/>
                  <a:pt x="455" y="826"/>
                </a:cubicBezTo>
                <a:close/>
                <a:moveTo>
                  <a:pt x="523" y="826"/>
                </a:moveTo>
                <a:cubicBezTo>
                  <a:pt x="486" y="826"/>
                  <a:pt x="486" y="826"/>
                  <a:pt x="486" y="826"/>
                </a:cubicBezTo>
                <a:cubicBezTo>
                  <a:pt x="483" y="826"/>
                  <a:pt x="482" y="827"/>
                  <a:pt x="482" y="830"/>
                </a:cubicBezTo>
                <a:cubicBezTo>
                  <a:pt x="482" y="867"/>
                  <a:pt x="482" y="867"/>
                  <a:pt x="482" y="867"/>
                </a:cubicBezTo>
                <a:cubicBezTo>
                  <a:pt x="482" y="870"/>
                  <a:pt x="483" y="871"/>
                  <a:pt x="486" y="871"/>
                </a:cubicBezTo>
                <a:cubicBezTo>
                  <a:pt x="523" y="871"/>
                  <a:pt x="523" y="871"/>
                  <a:pt x="523" y="871"/>
                </a:cubicBezTo>
                <a:cubicBezTo>
                  <a:pt x="526" y="871"/>
                  <a:pt x="527" y="870"/>
                  <a:pt x="527" y="867"/>
                </a:cubicBezTo>
                <a:cubicBezTo>
                  <a:pt x="527" y="830"/>
                  <a:pt x="527" y="830"/>
                  <a:pt x="527" y="830"/>
                </a:cubicBezTo>
                <a:cubicBezTo>
                  <a:pt x="527" y="827"/>
                  <a:pt x="526" y="826"/>
                  <a:pt x="523" y="826"/>
                </a:cubicBezTo>
                <a:close/>
                <a:moveTo>
                  <a:pt x="592" y="826"/>
                </a:moveTo>
                <a:cubicBezTo>
                  <a:pt x="554" y="826"/>
                  <a:pt x="554" y="826"/>
                  <a:pt x="554" y="826"/>
                </a:cubicBezTo>
                <a:cubicBezTo>
                  <a:pt x="552" y="826"/>
                  <a:pt x="550" y="827"/>
                  <a:pt x="550" y="830"/>
                </a:cubicBezTo>
                <a:cubicBezTo>
                  <a:pt x="550" y="867"/>
                  <a:pt x="550" y="867"/>
                  <a:pt x="550" y="867"/>
                </a:cubicBezTo>
                <a:cubicBezTo>
                  <a:pt x="550" y="869"/>
                  <a:pt x="552" y="871"/>
                  <a:pt x="554" y="871"/>
                </a:cubicBezTo>
                <a:cubicBezTo>
                  <a:pt x="592" y="871"/>
                  <a:pt x="592" y="871"/>
                  <a:pt x="592" y="871"/>
                </a:cubicBezTo>
                <a:cubicBezTo>
                  <a:pt x="594" y="871"/>
                  <a:pt x="596" y="869"/>
                  <a:pt x="596" y="867"/>
                </a:cubicBezTo>
                <a:cubicBezTo>
                  <a:pt x="596" y="830"/>
                  <a:pt x="596" y="830"/>
                  <a:pt x="596" y="830"/>
                </a:cubicBezTo>
                <a:cubicBezTo>
                  <a:pt x="596" y="827"/>
                  <a:pt x="594" y="826"/>
                  <a:pt x="592" y="826"/>
                </a:cubicBezTo>
                <a:close/>
                <a:moveTo>
                  <a:pt x="661" y="826"/>
                </a:moveTo>
                <a:cubicBezTo>
                  <a:pt x="623" y="826"/>
                  <a:pt x="623" y="826"/>
                  <a:pt x="623" y="826"/>
                </a:cubicBezTo>
                <a:cubicBezTo>
                  <a:pt x="621" y="826"/>
                  <a:pt x="619" y="827"/>
                  <a:pt x="619" y="830"/>
                </a:cubicBezTo>
                <a:cubicBezTo>
                  <a:pt x="619" y="867"/>
                  <a:pt x="619" y="867"/>
                  <a:pt x="619" y="867"/>
                </a:cubicBezTo>
                <a:cubicBezTo>
                  <a:pt x="619" y="870"/>
                  <a:pt x="621" y="871"/>
                  <a:pt x="623" y="871"/>
                </a:cubicBezTo>
                <a:cubicBezTo>
                  <a:pt x="661" y="871"/>
                  <a:pt x="661" y="871"/>
                  <a:pt x="661" y="871"/>
                </a:cubicBezTo>
                <a:cubicBezTo>
                  <a:pt x="663" y="871"/>
                  <a:pt x="665" y="870"/>
                  <a:pt x="665" y="867"/>
                </a:cubicBezTo>
                <a:cubicBezTo>
                  <a:pt x="665" y="830"/>
                  <a:pt x="665" y="830"/>
                  <a:pt x="665" y="830"/>
                </a:cubicBezTo>
                <a:cubicBezTo>
                  <a:pt x="665" y="827"/>
                  <a:pt x="663" y="826"/>
                  <a:pt x="661" y="826"/>
                </a:cubicBezTo>
                <a:close/>
                <a:moveTo>
                  <a:pt x="730" y="826"/>
                </a:moveTo>
                <a:cubicBezTo>
                  <a:pt x="692" y="826"/>
                  <a:pt x="692" y="826"/>
                  <a:pt x="692" y="826"/>
                </a:cubicBezTo>
                <a:cubicBezTo>
                  <a:pt x="690" y="826"/>
                  <a:pt x="688" y="827"/>
                  <a:pt x="688" y="830"/>
                </a:cubicBezTo>
                <a:cubicBezTo>
                  <a:pt x="688" y="867"/>
                  <a:pt x="688" y="867"/>
                  <a:pt x="688" y="867"/>
                </a:cubicBezTo>
                <a:cubicBezTo>
                  <a:pt x="688" y="869"/>
                  <a:pt x="690" y="871"/>
                  <a:pt x="692" y="871"/>
                </a:cubicBezTo>
                <a:cubicBezTo>
                  <a:pt x="730" y="871"/>
                  <a:pt x="730" y="871"/>
                  <a:pt x="730" y="871"/>
                </a:cubicBezTo>
                <a:cubicBezTo>
                  <a:pt x="732" y="871"/>
                  <a:pt x="734" y="869"/>
                  <a:pt x="734" y="867"/>
                </a:cubicBezTo>
                <a:cubicBezTo>
                  <a:pt x="734" y="830"/>
                  <a:pt x="734" y="830"/>
                  <a:pt x="734" y="830"/>
                </a:cubicBezTo>
                <a:cubicBezTo>
                  <a:pt x="734" y="827"/>
                  <a:pt x="732" y="826"/>
                  <a:pt x="730" y="826"/>
                </a:cubicBezTo>
                <a:close/>
                <a:moveTo>
                  <a:pt x="798" y="826"/>
                </a:moveTo>
                <a:cubicBezTo>
                  <a:pt x="761" y="826"/>
                  <a:pt x="761" y="826"/>
                  <a:pt x="761" y="826"/>
                </a:cubicBezTo>
                <a:cubicBezTo>
                  <a:pt x="759" y="826"/>
                  <a:pt x="757" y="827"/>
                  <a:pt x="757" y="830"/>
                </a:cubicBezTo>
                <a:cubicBezTo>
                  <a:pt x="757" y="867"/>
                  <a:pt x="757" y="867"/>
                  <a:pt x="757" y="867"/>
                </a:cubicBezTo>
                <a:cubicBezTo>
                  <a:pt x="757" y="870"/>
                  <a:pt x="759" y="871"/>
                  <a:pt x="761" y="871"/>
                </a:cubicBezTo>
                <a:cubicBezTo>
                  <a:pt x="798" y="871"/>
                  <a:pt x="798" y="871"/>
                  <a:pt x="798" y="871"/>
                </a:cubicBezTo>
                <a:cubicBezTo>
                  <a:pt x="801" y="871"/>
                  <a:pt x="802" y="870"/>
                  <a:pt x="802" y="867"/>
                </a:cubicBezTo>
                <a:cubicBezTo>
                  <a:pt x="802" y="830"/>
                  <a:pt x="802" y="830"/>
                  <a:pt x="802" y="830"/>
                </a:cubicBezTo>
                <a:cubicBezTo>
                  <a:pt x="802" y="827"/>
                  <a:pt x="801" y="826"/>
                  <a:pt x="798" y="826"/>
                </a:cubicBezTo>
                <a:close/>
                <a:moveTo>
                  <a:pt x="867" y="826"/>
                </a:moveTo>
                <a:cubicBezTo>
                  <a:pt x="830" y="826"/>
                  <a:pt x="830" y="826"/>
                  <a:pt x="830" y="826"/>
                </a:cubicBezTo>
                <a:cubicBezTo>
                  <a:pt x="827" y="826"/>
                  <a:pt x="826" y="827"/>
                  <a:pt x="826" y="830"/>
                </a:cubicBezTo>
                <a:cubicBezTo>
                  <a:pt x="826" y="867"/>
                  <a:pt x="826" y="867"/>
                  <a:pt x="826" y="867"/>
                </a:cubicBezTo>
                <a:cubicBezTo>
                  <a:pt x="826" y="870"/>
                  <a:pt x="827" y="871"/>
                  <a:pt x="830" y="871"/>
                </a:cubicBezTo>
                <a:cubicBezTo>
                  <a:pt x="867" y="871"/>
                  <a:pt x="867" y="871"/>
                  <a:pt x="867" y="871"/>
                </a:cubicBezTo>
                <a:cubicBezTo>
                  <a:pt x="869" y="871"/>
                  <a:pt x="871" y="870"/>
                  <a:pt x="871" y="867"/>
                </a:cubicBezTo>
                <a:cubicBezTo>
                  <a:pt x="871" y="830"/>
                  <a:pt x="871" y="830"/>
                  <a:pt x="871" y="830"/>
                </a:cubicBezTo>
                <a:cubicBezTo>
                  <a:pt x="871" y="827"/>
                  <a:pt x="869" y="826"/>
                  <a:pt x="867" y="826"/>
                </a:cubicBezTo>
                <a:close/>
                <a:moveTo>
                  <a:pt x="454" y="894"/>
                </a:moveTo>
                <a:cubicBezTo>
                  <a:pt x="417" y="894"/>
                  <a:pt x="417" y="894"/>
                  <a:pt x="417" y="894"/>
                </a:cubicBezTo>
                <a:cubicBezTo>
                  <a:pt x="417" y="894"/>
                  <a:pt x="417" y="894"/>
                  <a:pt x="417" y="894"/>
                </a:cubicBezTo>
                <a:cubicBezTo>
                  <a:pt x="414" y="894"/>
                  <a:pt x="413" y="896"/>
                  <a:pt x="413" y="898"/>
                </a:cubicBezTo>
                <a:cubicBezTo>
                  <a:pt x="413" y="936"/>
                  <a:pt x="413" y="936"/>
                  <a:pt x="413" y="936"/>
                </a:cubicBezTo>
                <a:cubicBezTo>
                  <a:pt x="413" y="938"/>
                  <a:pt x="415" y="940"/>
                  <a:pt x="417" y="940"/>
                </a:cubicBezTo>
                <a:cubicBezTo>
                  <a:pt x="454" y="940"/>
                  <a:pt x="454" y="940"/>
                  <a:pt x="454" y="940"/>
                </a:cubicBezTo>
                <a:cubicBezTo>
                  <a:pt x="457" y="940"/>
                  <a:pt x="458" y="938"/>
                  <a:pt x="458" y="936"/>
                </a:cubicBezTo>
                <a:cubicBezTo>
                  <a:pt x="458" y="898"/>
                  <a:pt x="458" y="898"/>
                  <a:pt x="458" y="898"/>
                </a:cubicBezTo>
                <a:cubicBezTo>
                  <a:pt x="458" y="896"/>
                  <a:pt x="457" y="894"/>
                  <a:pt x="454" y="894"/>
                </a:cubicBezTo>
                <a:close/>
                <a:moveTo>
                  <a:pt x="523" y="894"/>
                </a:moveTo>
                <a:cubicBezTo>
                  <a:pt x="486" y="894"/>
                  <a:pt x="486" y="894"/>
                  <a:pt x="486" y="894"/>
                </a:cubicBezTo>
                <a:cubicBezTo>
                  <a:pt x="486" y="894"/>
                  <a:pt x="486" y="894"/>
                  <a:pt x="485" y="894"/>
                </a:cubicBezTo>
                <a:cubicBezTo>
                  <a:pt x="483" y="894"/>
                  <a:pt x="482" y="896"/>
                  <a:pt x="482" y="898"/>
                </a:cubicBezTo>
                <a:cubicBezTo>
                  <a:pt x="482" y="936"/>
                  <a:pt x="482" y="936"/>
                  <a:pt x="482" y="936"/>
                </a:cubicBezTo>
                <a:cubicBezTo>
                  <a:pt x="482" y="938"/>
                  <a:pt x="483" y="940"/>
                  <a:pt x="486" y="940"/>
                </a:cubicBezTo>
                <a:cubicBezTo>
                  <a:pt x="523" y="940"/>
                  <a:pt x="523" y="940"/>
                  <a:pt x="523" y="940"/>
                </a:cubicBezTo>
                <a:cubicBezTo>
                  <a:pt x="525" y="940"/>
                  <a:pt x="527" y="938"/>
                  <a:pt x="527" y="936"/>
                </a:cubicBezTo>
                <a:cubicBezTo>
                  <a:pt x="527" y="898"/>
                  <a:pt x="527" y="898"/>
                  <a:pt x="527" y="898"/>
                </a:cubicBezTo>
                <a:cubicBezTo>
                  <a:pt x="527" y="896"/>
                  <a:pt x="525" y="894"/>
                  <a:pt x="523" y="894"/>
                </a:cubicBezTo>
                <a:close/>
                <a:moveTo>
                  <a:pt x="592" y="894"/>
                </a:moveTo>
                <a:cubicBezTo>
                  <a:pt x="554" y="894"/>
                  <a:pt x="554" y="894"/>
                  <a:pt x="554" y="894"/>
                </a:cubicBezTo>
                <a:cubicBezTo>
                  <a:pt x="554" y="894"/>
                  <a:pt x="554" y="894"/>
                  <a:pt x="554" y="894"/>
                </a:cubicBezTo>
                <a:cubicBezTo>
                  <a:pt x="552" y="894"/>
                  <a:pt x="550" y="896"/>
                  <a:pt x="550" y="898"/>
                </a:cubicBezTo>
                <a:cubicBezTo>
                  <a:pt x="550" y="936"/>
                  <a:pt x="550" y="936"/>
                  <a:pt x="550" y="936"/>
                </a:cubicBezTo>
                <a:cubicBezTo>
                  <a:pt x="550" y="938"/>
                  <a:pt x="552" y="940"/>
                  <a:pt x="554" y="940"/>
                </a:cubicBezTo>
                <a:cubicBezTo>
                  <a:pt x="592" y="940"/>
                  <a:pt x="592" y="940"/>
                  <a:pt x="592" y="940"/>
                </a:cubicBezTo>
                <a:cubicBezTo>
                  <a:pt x="594" y="940"/>
                  <a:pt x="596" y="938"/>
                  <a:pt x="596" y="936"/>
                </a:cubicBezTo>
                <a:cubicBezTo>
                  <a:pt x="596" y="898"/>
                  <a:pt x="596" y="898"/>
                  <a:pt x="596" y="898"/>
                </a:cubicBezTo>
                <a:cubicBezTo>
                  <a:pt x="596" y="896"/>
                  <a:pt x="594" y="894"/>
                  <a:pt x="592" y="894"/>
                </a:cubicBezTo>
                <a:close/>
                <a:moveTo>
                  <a:pt x="623" y="940"/>
                </a:moveTo>
                <a:cubicBezTo>
                  <a:pt x="661" y="940"/>
                  <a:pt x="661" y="940"/>
                  <a:pt x="661" y="940"/>
                </a:cubicBezTo>
                <a:cubicBezTo>
                  <a:pt x="663" y="940"/>
                  <a:pt x="665" y="938"/>
                  <a:pt x="665" y="936"/>
                </a:cubicBezTo>
                <a:cubicBezTo>
                  <a:pt x="665" y="898"/>
                  <a:pt x="665" y="898"/>
                  <a:pt x="665" y="898"/>
                </a:cubicBezTo>
                <a:cubicBezTo>
                  <a:pt x="665" y="896"/>
                  <a:pt x="663" y="894"/>
                  <a:pt x="661" y="894"/>
                </a:cubicBezTo>
                <a:cubicBezTo>
                  <a:pt x="623" y="894"/>
                  <a:pt x="623" y="894"/>
                  <a:pt x="623" y="894"/>
                </a:cubicBezTo>
                <a:cubicBezTo>
                  <a:pt x="623" y="894"/>
                  <a:pt x="623" y="894"/>
                  <a:pt x="623" y="894"/>
                </a:cubicBezTo>
                <a:cubicBezTo>
                  <a:pt x="621" y="894"/>
                  <a:pt x="619" y="896"/>
                  <a:pt x="619" y="898"/>
                </a:cubicBezTo>
                <a:cubicBezTo>
                  <a:pt x="619" y="936"/>
                  <a:pt x="619" y="936"/>
                  <a:pt x="619" y="936"/>
                </a:cubicBezTo>
                <a:cubicBezTo>
                  <a:pt x="619" y="938"/>
                  <a:pt x="621" y="940"/>
                  <a:pt x="623" y="940"/>
                </a:cubicBezTo>
                <a:close/>
                <a:moveTo>
                  <a:pt x="730" y="894"/>
                </a:moveTo>
                <a:cubicBezTo>
                  <a:pt x="692" y="894"/>
                  <a:pt x="692" y="894"/>
                  <a:pt x="692" y="894"/>
                </a:cubicBezTo>
                <a:cubicBezTo>
                  <a:pt x="692" y="894"/>
                  <a:pt x="692" y="894"/>
                  <a:pt x="692" y="894"/>
                </a:cubicBezTo>
                <a:cubicBezTo>
                  <a:pt x="690" y="894"/>
                  <a:pt x="688" y="896"/>
                  <a:pt x="688" y="898"/>
                </a:cubicBezTo>
                <a:cubicBezTo>
                  <a:pt x="688" y="936"/>
                  <a:pt x="688" y="936"/>
                  <a:pt x="688" y="936"/>
                </a:cubicBezTo>
                <a:cubicBezTo>
                  <a:pt x="688" y="938"/>
                  <a:pt x="690" y="940"/>
                  <a:pt x="692" y="940"/>
                </a:cubicBezTo>
                <a:cubicBezTo>
                  <a:pt x="730" y="940"/>
                  <a:pt x="730" y="940"/>
                  <a:pt x="730" y="940"/>
                </a:cubicBezTo>
                <a:cubicBezTo>
                  <a:pt x="732" y="940"/>
                  <a:pt x="734" y="938"/>
                  <a:pt x="734" y="936"/>
                </a:cubicBezTo>
                <a:cubicBezTo>
                  <a:pt x="734" y="898"/>
                  <a:pt x="734" y="898"/>
                  <a:pt x="734" y="898"/>
                </a:cubicBezTo>
                <a:cubicBezTo>
                  <a:pt x="734" y="896"/>
                  <a:pt x="732" y="894"/>
                  <a:pt x="730" y="894"/>
                </a:cubicBezTo>
                <a:close/>
                <a:moveTo>
                  <a:pt x="798" y="894"/>
                </a:moveTo>
                <a:cubicBezTo>
                  <a:pt x="761" y="894"/>
                  <a:pt x="761" y="894"/>
                  <a:pt x="761" y="894"/>
                </a:cubicBezTo>
                <a:cubicBezTo>
                  <a:pt x="759" y="894"/>
                  <a:pt x="757" y="896"/>
                  <a:pt x="757" y="898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8"/>
                  <a:pt x="759" y="940"/>
                  <a:pt x="761" y="940"/>
                </a:cubicBezTo>
                <a:cubicBezTo>
                  <a:pt x="798" y="940"/>
                  <a:pt x="798" y="940"/>
                  <a:pt x="798" y="940"/>
                </a:cubicBezTo>
                <a:cubicBezTo>
                  <a:pt x="801" y="940"/>
                  <a:pt x="802" y="938"/>
                  <a:pt x="802" y="936"/>
                </a:cubicBezTo>
                <a:cubicBezTo>
                  <a:pt x="802" y="898"/>
                  <a:pt x="802" y="898"/>
                  <a:pt x="802" y="898"/>
                </a:cubicBezTo>
                <a:cubicBezTo>
                  <a:pt x="802" y="896"/>
                  <a:pt x="801" y="894"/>
                  <a:pt x="798" y="894"/>
                </a:cubicBezTo>
                <a:close/>
                <a:moveTo>
                  <a:pt x="867" y="894"/>
                </a:moveTo>
                <a:cubicBezTo>
                  <a:pt x="830" y="894"/>
                  <a:pt x="830" y="894"/>
                  <a:pt x="830" y="894"/>
                </a:cubicBezTo>
                <a:cubicBezTo>
                  <a:pt x="827" y="894"/>
                  <a:pt x="826" y="896"/>
                  <a:pt x="826" y="898"/>
                </a:cubicBezTo>
                <a:cubicBezTo>
                  <a:pt x="826" y="936"/>
                  <a:pt x="826" y="936"/>
                  <a:pt x="826" y="936"/>
                </a:cubicBezTo>
                <a:cubicBezTo>
                  <a:pt x="826" y="938"/>
                  <a:pt x="827" y="940"/>
                  <a:pt x="830" y="940"/>
                </a:cubicBezTo>
                <a:cubicBezTo>
                  <a:pt x="867" y="940"/>
                  <a:pt x="867" y="940"/>
                  <a:pt x="867" y="940"/>
                </a:cubicBezTo>
                <a:cubicBezTo>
                  <a:pt x="869" y="940"/>
                  <a:pt x="871" y="938"/>
                  <a:pt x="871" y="936"/>
                </a:cubicBezTo>
                <a:cubicBezTo>
                  <a:pt x="871" y="898"/>
                  <a:pt x="871" y="898"/>
                  <a:pt x="871" y="898"/>
                </a:cubicBezTo>
                <a:cubicBezTo>
                  <a:pt x="871" y="896"/>
                  <a:pt x="869" y="894"/>
                  <a:pt x="867" y="894"/>
                </a:cubicBezTo>
                <a:close/>
                <a:moveTo>
                  <a:pt x="386" y="963"/>
                </a:moveTo>
                <a:cubicBezTo>
                  <a:pt x="348" y="963"/>
                  <a:pt x="348" y="963"/>
                  <a:pt x="348" y="963"/>
                </a:cubicBezTo>
                <a:cubicBezTo>
                  <a:pt x="346" y="963"/>
                  <a:pt x="344" y="965"/>
                  <a:pt x="344" y="967"/>
                </a:cubicBezTo>
                <a:cubicBezTo>
                  <a:pt x="344" y="1005"/>
                  <a:pt x="344" y="1005"/>
                  <a:pt x="344" y="1005"/>
                </a:cubicBezTo>
                <a:cubicBezTo>
                  <a:pt x="344" y="1007"/>
                  <a:pt x="346" y="1009"/>
                  <a:pt x="348" y="1009"/>
                </a:cubicBezTo>
                <a:cubicBezTo>
                  <a:pt x="386" y="1009"/>
                  <a:pt x="386" y="1009"/>
                  <a:pt x="386" y="1009"/>
                </a:cubicBezTo>
                <a:cubicBezTo>
                  <a:pt x="388" y="1009"/>
                  <a:pt x="390" y="1007"/>
                  <a:pt x="390" y="1005"/>
                </a:cubicBezTo>
                <a:cubicBezTo>
                  <a:pt x="390" y="967"/>
                  <a:pt x="390" y="967"/>
                  <a:pt x="390" y="967"/>
                </a:cubicBezTo>
                <a:cubicBezTo>
                  <a:pt x="390" y="965"/>
                  <a:pt x="388" y="963"/>
                  <a:pt x="386" y="963"/>
                </a:cubicBezTo>
                <a:close/>
                <a:moveTo>
                  <a:pt x="454" y="963"/>
                </a:moveTo>
                <a:cubicBezTo>
                  <a:pt x="417" y="963"/>
                  <a:pt x="417" y="963"/>
                  <a:pt x="417" y="963"/>
                </a:cubicBezTo>
                <a:cubicBezTo>
                  <a:pt x="417" y="963"/>
                  <a:pt x="417" y="963"/>
                  <a:pt x="417" y="963"/>
                </a:cubicBezTo>
                <a:cubicBezTo>
                  <a:pt x="415" y="963"/>
                  <a:pt x="413" y="965"/>
                  <a:pt x="413" y="967"/>
                </a:cubicBezTo>
                <a:cubicBezTo>
                  <a:pt x="413" y="1005"/>
                  <a:pt x="413" y="1005"/>
                  <a:pt x="413" y="1005"/>
                </a:cubicBezTo>
                <a:cubicBezTo>
                  <a:pt x="413" y="1007"/>
                  <a:pt x="415" y="1009"/>
                  <a:pt x="417" y="1009"/>
                </a:cubicBezTo>
                <a:cubicBezTo>
                  <a:pt x="454" y="1009"/>
                  <a:pt x="454" y="1009"/>
                  <a:pt x="454" y="1009"/>
                </a:cubicBezTo>
                <a:cubicBezTo>
                  <a:pt x="457" y="1009"/>
                  <a:pt x="458" y="1007"/>
                  <a:pt x="458" y="1005"/>
                </a:cubicBezTo>
                <a:cubicBezTo>
                  <a:pt x="458" y="967"/>
                  <a:pt x="458" y="967"/>
                  <a:pt x="458" y="967"/>
                </a:cubicBezTo>
                <a:cubicBezTo>
                  <a:pt x="458" y="965"/>
                  <a:pt x="457" y="963"/>
                  <a:pt x="454" y="963"/>
                </a:cubicBezTo>
                <a:close/>
                <a:moveTo>
                  <a:pt x="523" y="963"/>
                </a:moveTo>
                <a:cubicBezTo>
                  <a:pt x="486" y="963"/>
                  <a:pt x="486" y="963"/>
                  <a:pt x="486" y="963"/>
                </a:cubicBezTo>
                <a:cubicBezTo>
                  <a:pt x="486" y="963"/>
                  <a:pt x="486" y="963"/>
                  <a:pt x="486" y="963"/>
                </a:cubicBezTo>
                <a:cubicBezTo>
                  <a:pt x="483" y="963"/>
                  <a:pt x="482" y="965"/>
                  <a:pt x="482" y="967"/>
                </a:cubicBezTo>
                <a:cubicBezTo>
                  <a:pt x="482" y="1005"/>
                  <a:pt x="482" y="1005"/>
                  <a:pt x="482" y="1005"/>
                </a:cubicBezTo>
                <a:cubicBezTo>
                  <a:pt x="482" y="1007"/>
                  <a:pt x="483" y="1009"/>
                  <a:pt x="486" y="1009"/>
                </a:cubicBezTo>
                <a:cubicBezTo>
                  <a:pt x="523" y="1009"/>
                  <a:pt x="523" y="1009"/>
                  <a:pt x="523" y="1009"/>
                </a:cubicBezTo>
                <a:cubicBezTo>
                  <a:pt x="525" y="1009"/>
                  <a:pt x="527" y="1007"/>
                  <a:pt x="527" y="1005"/>
                </a:cubicBezTo>
                <a:cubicBezTo>
                  <a:pt x="527" y="967"/>
                  <a:pt x="527" y="967"/>
                  <a:pt x="527" y="967"/>
                </a:cubicBezTo>
                <a:cubicBezTo>
                  <a:pt x="527" y="965"/>
                  <a:pt x="525" y="963"/>
                  <a:pt x="523" y="963"/>
                </a:cubicBezTo>
                <a:close/>
                <a:moveTo>
                  <a:pt x="592" y="963"/>
                </a:moveTo>
                <a:cubicBezTo>
                  <a:pt x="554" y="963"/>
                  <a:pt x="554" y="963"/>
                  <a:pt x="554" y="963"/>
                </a:cubicBezTo>
                <a:cubicBezTo>
                  <a:pt x="552" y="963"/>
                  <a:pt x="550" y="965"/>
                  <a:pt x="550" y="967"/>
                </a:cubicBezTo>
                <a:cubicBezTo>
                  <a:pt x="550" y="1005"/>
                  <a:pt x="550" y="1005"/>
                  <a:pt x="550" y="1005"/>
                </a:cubicBezTo>
                <a:cubicBezTo>
                  <a:pt x="550" y="1007"/>
                  <a:pt x="552" y="1009"/>
                  <a:pt x="554" y="1009"/>
                </a:cubicBezTo>
                <a:cubicBezTo>
                  <a:pt x="592" y="1009"/>
                  <a:pt x="592" y="1009"/>
                  <a:pt x="592" y="1009"/>
                </a:cubicBezTo>
                <a:cubicBezTo>
                  <a:pt x="594" y="1009"/>
                  <a:pt x="596" y="1007"/>
                  <a:pt x="596" y="1005"/>
                </a:cubicBezTo>
                <a:cubicBezTo>
                  <a:pt x="596" y="967"/>
                  <a:pt x="596" y="967"/>
                  <a:pt x="596" y="967"/>
                </a:cubicBezTo>
                <a:cubicBezTo>
                  <a:pt x="596" y="965"/>
                  <a:pt x="594" y="963"/>
                  <a:pt x="592" y="963"/>
                </a:cubicBezTo>
                <a:close/>
                <a:moveTo>
                  <a:pt x="661" y="963"/>
                </a:moveTo>
                <a:cubicBezTo>
                  <a:pt x="623" y="963"/>
                  <a:pt x="623" y="963"/>
                  <a:pt x="623" y="963"/>
                </a:cubicBezTo>
                <a:cubicBezTo>
                  <a:pt x="621" y="963"/>
                  <a:pt x="619" y="965"/>
                  <a:pt x="619" y="967"/>
                </a:cubicBezTo>
                <a:cubicBezTo>
                  <a:pt x="619" y="1005"/>
                  <a:pt x="619" y="1005"/>
                  <a:pt x="619" y="1005"/>
                </a:cubicBezTo>
                <a:cubicBezTo>
                  <a:pt x="619" y="1007"/>
                  <a:pt x="621" y="1009"/>
                  <a:pt x="623" y="1009"/>
                </a:cubicBezTo>
                <a:cubicBezTo>
                  <a:pt x="661" y="1009"/>
                  <a:pt x="661" y="1009"/>
                  <a:pt x="661" y="1009"/>
                </a:cubicBezTo>
                <a:cubicBezTo>
                  <a:pt x="663" y="1009"/>
                  <a:pt x="665" y="1007"/>
                  <a:pt x="665" y="1005"/>
                </a:cubicBezTo>
                <a:cubicBezTo>
                  <a:pt x="665" y="967"/>
                  <a:pt x="665" y="967"/>
                  <a:pt x="665" y="967"/>
                </a:cubicBezTo>
                <a:cubicBezTo>
                  <a:pt x="665" y="965"/>
                  <a:pt x="663" y="963"/>
                  <a:pt x="661" y="963"/>
                </a:cubicBezTo>
                <a:close/>
                <a:moveTo>
                  <a:pt x="730" y="963"/>
                </a:moveTo>
                <a:cubicBezTo>
                  <a:pt x="692" y="963"/>
                  <a:pt x="692" y="963"/>
                  <a:pt x="692" y="963"/>
                </a:cubicBezTo>
                <a:cubicBezTo>
                  <a:pt x="690" y="963"/>
                  <a:pt x="688" y="965"/>
                  <a:pt x="688" y="967"/>
                </a:cubicBezTo>
                <a:cubicBezTo>
                  <a:pt x="688" y="1005"/>
                  <a:pt x="688" y="1005"/>
                  <a:pt x="688" y="1005"/>
                </a:cubicBezTo>
                <a:cubicBezTo>
                  <a:pt x="688" y="1007"/>
                  <a:pt x="690" y="1009"/>
                  <a:pt x="692" y="1009"/>
                </a:cubicBezTo>
                <a:cubicBezTo>
                  <a:pt x="730" y="1009"/>
                  <a:pt x="730" y="1009"/>
                  <a:pt x="730" y="1009"/>
                </a:cubicBezTo>
                <a:cubicBezTo>
                  <a:pt x="732" y="1009"/>
                  <a:pt x="734" y="1007"/>
                  <a:pt x="734" y="1005"/>
                </a:cubicBezTo>
                <a:cubicBezTo>
                  <a:pt x="734" y="967"/>
                  <a:pt x="734" y="967"/>
                  <a:pt x="734" y="967"/>
                </a:cubicBezTo>
                <a:cubicBezTo>
                  <a:pt x="734" y="965"/>
                  <a:pt x="732" y="963"/>
                  <a:pt x="730" y="963"/>
                </a:cubicBezTo>
                <a:close/>
                <a:moveTo>
                  <a:pt x="798" y="963"/>
                </a:moveTo>
                <a:cubicBezTo>
                  <a:pt x="761" y="963"/>
                  <a:pt x="761" y="963"/>
                  <a:pt x="761" y="963"/>
                </a:cubicBezTo>
                <a:cubicBezTo>
                  <a:pt x="759" y="963"/>
                  <a:pt x="757" y="965"/>
                  <a:pt x="757" y="967"/>
                </a:cubicBezTo>
                <a:cubicBezTo>
                  <a:pt x="757" y="1005"/>
                  <a:pt x="757" y="1005"/>
                  <a:pt x="757" y="1005"/>
                </a:cubicBezTo>
                <a:cubicBezTo>
                  <a:pt x="757" y="1007"/>
                  <a:pt x="759" y="1009"/>
                  <a:pt x="761" y="1009"/>
                </a:cubicBezTo>
                <a:cubicBezTo>
                  <a:pt x="798" y="1009"/>
                  <a:pt x="798" y="1009"/>
                  <a:pt x="798" y="1009"/>
                </a:cubicBezTo>
                <a:cubicBezTo>
                  <a:pt x="801" y="1009"/>
                  <a:pt x="802" y="1007"/>
                  <a:pt x="802" y="1005"/>
                </a:cubicBezTo>
                <a:cubicBezTo>
                  <a:pt x="802" y="967"/>
                  <a:pt x="802" y="967"/>
                  <a:pt x="802" y="967"/>
                </a:cubicBezTo>
                <a:cubicBezTo>
                  <a:pt x="802" y="965"/>
                  <a:pt x="801" y="963"/>
                  <a:pt x="798" y="963"/>
                </a:cubicBezTo>
                <a:close/>
                <a:moveTo>
                  <a:pt x="798" y="0"/>
                </a:moveTo>
                <a:cubicBezTo>
                  <a:pt x="761" y="0"/>
                  <a:pt x="761" y="0"/>
                  <a:pt x="761" y="0"/>
                </a:cubicBezTo>
                <a:cubicBezTo>
                  <a:pt x="759" y="0"/>
                  <a:pt x="757" y="2"/>
                  <a:pt x="757" y="4"/>
                </a:cubicBezTo>
                <a:cubicBezTo>
                  <a:pt x="757" y="42"/>
                  <a:pt x="757" y="42"/>
                  <a:pt x="757" y="42"/>
                </a:cubicBezTo>
                <a:cubicBezTo>
                  <a:pt x="757" y="44"/>
                  <a:pt x="759" y="46"/>
                  <a:pt x="761" y="46"/>
                </a:cubicBezTo>
                <a:cubicBezTo>
                  <a:pt x="798" y="46"/>
                  <a:pt x="798" y="46"/>
                  <a:pt x="798" y="46"/>
                </a:cubicBezTo>
                <a:cubicBezTo>
                  <a:pt x="801" y="46"/>
                  <a:pt x="802" y="44"/>
                  <a:pt x="802" y="42"/>
                </a:cubicBezTo>
                <a:cubicBezTo>
                  <a:pt x="802" y="4"/>
                  <a:pt x="802" y="4"/>
                  <a:pt x="802" y="4"/>
                </a:cubicBezTo>
                <a:cubicBezTo>
                  <a:pt x="802" y="2"/>
                  <a:pt x="801" y="0"/>
                  <a:pt x="798" y="0"/>
                </a:cubicBezTo>
                <a:close/>
                <a:moveTo>
                  <a:pt x="867" y="963"/>
                </a:moveTo>
                <a:cubicBezTo>
                  <a:pt x="830" y="963"/>
                  <a:pt x="830" y="963"/>
                  <a:pt x="830" y="963"/>
                </a:cubicBezTo>
                <a:cubicBezTo>
                  <a:pt x="827" y="963"/>
                  <a:pt x="826" y="965"/>
                  <a:pt x="826" y="967"/>
                </a:cubicBezTo>
                <a:cubicBezTo>
                  <a:pt x="826" y="1005"/>
                  <a:pt x="826" y="1005"/>
                  <a:pt x="826" y="1005"/>
                </a:cubicBezTo>
                <a:cubicBezTo>
                  <a:pt x="826" y="1007"/>
                  <a:pt x="827" y="1009"/>
                  <a:pt x="830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9" y="1009"/>
                  <a:pt x="871" y="1007"/>
                  <a:pt x="871" y="1005"/>
                </a:cubicBezTo>
                <a:cubicBezTo>
                  <a:pt x="871" y="967"/>
                  <a:pt x="871" y="967"/>
                  <a:pt x="871" y="967"/>
                </a:cubicBezTo>
                <a:cubicBezTo>
                  <a:pt x="871" y="965"/>
                  <a:pt x="869" y="963"/>
                  <a:pt x="867" y="963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9760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82880"/>
            <a:ext cx="10972801" cy="1205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1" y="1524000"/>
            <a:ext cx="10972803" cy="46736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SzPct val="80000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2"/>
              </a:buClr>
              <a:buSzPct val="80000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2"/>
              </a:buClr>
              <a:buSzPct val="80000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2"/>
              </a:buClr>
              <a:buSzPct val="80000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2"/>
              </a:buClr>
              <a:buSzPct val="80000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055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ord 4">
            <a:extLst>
              <a:ext uri="{FF2B5EF4-FFF2-40B4-BE49-F238E27FC236}">
                <a16:creationId xmlns:a16="http://schemas.microsoft.com/office/drawing/2014/main" id="{1BB7E008-6E5F-0B49-B765-A12E53CE239B}"/>
              </a:ext>
            </a:extLst>
          </p:cNvPr>
          <p:cNvSpPr/>
          <p:nvPr userDrawn="1"/>
        </p:nvSpPr>
        <p:spPr>
          <a:xfrm rot="6739222">
            <a:off x="-1302763" y="2977976"/>
            <a:ext cx="6681883" cy="6681883"/>
          </a:xfrm>
          <a:prstGeom prst="chord">
            <a:avLst/>
          </a:prstGeom>
          <a:gradFill flip="none" rotWithShape="1">
            <a:gsLst>
              <a:gs pos="0">
                <a:srgbClr val="6DC8EC">
                  <a:tint val="44500"/>
                  <a:satMod val="160000"/>
                </a:srgbClr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 anchor="ctr">
            <a:noAutofit/>
          </a:bodyPr>
          <a:lstStyle/>
          <a:p>
            <a:pPr algn="ctr"/>
            <a:endParaRPr lang="en-US" sz="2400" b="0" i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7" name="Chord 26">
            <a:extLst>
              <a:ext uri="{FF2B5EF4-FFF2-40B4-BE49-F238E27FC236}">
                <a16:creationId xmlns:a16="http://schemas.microsoft.com/office/drawing/2014/main" id="{7BF89A32-6E7D-F14A-B872-39826B7B4ECE}"/>
              </a:ext>
            </a:extLst>
          </p:cNvPr>
          <p:cNvSpPr/>
          <p:nvPr userDrawn="1"/>
        </p:nvSpPr>
        <p:spPr>
          <a:xfrm rot="12100042">
            <a:off x="-3082516" y="-1202972"/>
            <a:ext cx="6681883" cy="6681883"/>
          </a:xfrm>
          <a:prstGeom prst="chord">
            <a:avLst/>
          </a:prstGeom>
          <a:gradFill flip="none" rotWithShape="1">
            <a:gsLst>
              <a:gs pos="0">
                <a:srgbClr val="6DC8EC">
                  <a:tint val="44500"/>
                  <a:satMod val="160000"/>
                </a:srgbClr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 anchor="ctr">
            <a:noAutofit/>
          </a:bodyPr>
          <a:lstStyle/>
          <a:p>
            <a:pPr algn="ctr"/>
            <a:endParaRPr lang="en-US" sz="2400" b="0" i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B3B49D5-2197-7147-A935-435192923C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90189" y="3051817"/>
            <a:ext cx="3659128" cy="23896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 sz="1733" baseline="0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7073B23-6E20-994E-BCF7-983352C19C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0187" y="2169316"/>
            <a:ext cx="3659128" cy="9012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1733" b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7743126-B0CB-9349-83A6-F342FC1A416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3251" y="2169316"/>
            <a:ext cx="5473700" cy="2720689"/>
          </a:xfrm>
          <a:prstGeom prst="rect">
            <a:avLst/>
          </a:prstGeom>
          <a:effectLst>
            <a:outerShdw blurRad="508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b="0" i="0"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AE339FC2-8993-0242-B82A-CEA6F7BFE2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0187" y="914251"/>
            <a:ext cx="3756747" cy="11776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ct val="80000"/>
              <a:buNone/>
              <a:defRPr sz="3733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Product Name</a:t>
            </a:r>
          </a:p>
        </p:txBody>
      </p:sp>
    </p:spTree>
    <p:extLst>
      <p:ext uri="{BB962C8B-B14F-4D97-AF65-F5344CB8AC3E}">
        <p14:creationId xmlns:p14="http://schemas.microsoft.com/office/powerpoint/2010/main" val="27689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888780F-15CB-FE4D-BE66-2A41D5F240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6651" y="64457"/>
            <a:ext cx="5805763" cy="6731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66921" y="3051633"/>
            <a:ext cx="5482647" cy="755207"/>
          </a:xfrm>
        </p:spPr>
        <p:txBody>
          <a:bodyPr wrap="square" anchor="b" anchorCtr="0">
            <a:spAutoFit/>
          </a:bodyPr>
          <a:lstStyle>
            <a:lvl1pPr algn="l">
              <a:defRPr sz="2400" b="1" i="0" baseline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&lt;Presentation Title Here&gt;</a:t>
            </a:r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50497" y="3995729"/>
            <a:ext cx="5599071" cy="278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85068" indent="0">
              <a:buNone/>
              <a:defRPr>
                <a:solidFill>
                  <a:schemeClr val="tx1"/>
                </a:solidFill>
              </a:defRPr>
            </a:lvl2pPr>
            <a:lvl3pPr marL="759553" indent="0">
              <a:buNone/>
              <a:defRPr>
                <a:solidFill>
                  <a:schemeClr val="tx1"/>
                </a:solidFill>
              </a:defRPr>
            </a:lvl3pPr>
            <a:lvl4pPr marL="1140386" indent="0">
              <a:buNone/>
              <a:defRPr>
                <a:solidFill>
                  <a:schemeClr val="tx1"/>
                </a:solidFill>
              </a:defRPr>
            </a:lvl4pPr>
            <a:lvl5pPr marL="152122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&lt;Presenter Name Here&gt;</a:t>
            </a:r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47804" y="4267205"/>
            <a:ext cx="5599072" cy="3861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33" b="0" i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85068" indent="0">
              <a:buNone/>
              <a:defRPr b="0">
                <a:solidFill>
                  <a:schemeClr val="bg1"/>
                </a:solidFill>
              </a:defRPr>
            </a:lvl2pPr>
            <a:lvl3pPr marL="759553" indent="0">
              <a:buNone/>
              <a:defRPr b="0">
                <a:solidFill>
                  <a:schemeClr val="bg1"/>
                </a:solidFill>
              </a:defRPr>
            </a:lvl3pPr>
            <a:lvl4pPr marL="1140386" indent="0">
              <a:buNone/>
              <a:defRPr b="0">
                <a:solidFill>
                  <a:schemeClr val="bg1"/>
                </a:solidFill>
              </a:defRPr>
            </a:lvl4pPr>
            <a:lvl5pPr marL="1521221" indent="0"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&lt;Presenter Title Here&gt;</a:t>
            </a: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45111" y="4532530"/>
            <a:ext cx="5599071" cy="2785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33" b="0" i="0" baseline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85068" indent="0">
              <a:buNone/>
              <a:defRPr sz="1900" b="0">
                <a:solidFill>
                  <a:schemeClr val="bg1"/>
                </a:solidFill>
              </a:defRPr>
            </a:lvl2pPr>
            <a:lvl3pPr marL="759553" indent="0">
              <a:buNone/>
              <a:defRPr sz="1600" b="0">
                <a:solidFill>
                  <a:schemeClr val="bg1"/>
                </a:solidFill>
              </a:defRPr>
            </a:lvl3pPr>
            <a:lvl4pPr marL="1140386" indent="0">
              <a:buNone/>
              <a:defRPr sz="1500" b="0">
                <a:solidFill>
                  <a:schemeClr val="bg1"/>
                </a:solidFill>
              </a:defRPr>
            </a:lvl4pPr>
            <a:lvl5pPr marL="1521221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&lt;Presentation Date Here&gt;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E854AB-6828-D545-AEE5-9705C1D7188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38048" y="909321"/>
            <a:ext cx="2139344" cy="569665"/>
            <a:chOff x="118" y="883"/>
            <a:chExt cx="5528" cy="1472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12DBD86-DFE1-114A-B2B6-100CAC3D7DB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" y="883"/>
              <a:ext cx="1469" cy="1472"/>
            </a:xfrm>
            <a:custGeom>
              <a:avLst/>
              <a:gdLst>
                <a:gd name="T0" fmla="*/ 408 w 621"/>
                <a:gd name="T1" fmla="*/ 507 h 620"/>
                <a:gd name="T2" fmla="*/ 445 w 621"/>
                <a:gd name="T3" fmla="*/ 538 h 620"/>
                <a:gd name="T4" fmla="*/ 439 w 621"/>
                <a:gd name="T5" fmla="*/ 593 h 620"/>
                <a:gd name="T6" fmla="*/ 386 w 621"/>
                <a:gd name="T7" fmla="*/ 564 h 620"/>
                <a:gd name="T8" fmla="*/ 575 w 621"/>
                <a:gd name="T9" fmla="*/ 331 h 620"/>
                <a:gd name="T10" fmla="*/ 621 w 621"/>
                <a:gd name="T11" fmla="*/ 321 h 620"/>
                <a:gd name="T12" fmla="*/ 621 w 621"/>
                <a:gd name="T13" fmla="*/ 299 h 620"/>
                <a:gd name="T14" fmla="*/ 575 w 621"/>
                <a:gd name="T15" fmla="*/ 289 h 620"/>
                <a:gd name="T16" fmla="*/ 524 w 621"/>
                <a:gd name="T17" fmla="*/ 257 h 620"/>
                <a:gd name="T18" fmla="*/ 556 w 621"/>
                <a:gd name="T19" fmla="*/ 208 h 620"/>
                <a:gd name="T20" fmla="*/ 583 w 621"/>
                <a:gd name="T21" fmla="*/ 161 h 620"/>
                <a:gd name="T22" fmla="*/ 550 w 621"/>
                <a:gd name="T23" fmla="*/ 198 h 620"/>
                <a:gd name="T24" fmla="*/ 487 w 621"/>
                <a:gd name="T25" fmla="*/ 177 h 620"/>
                <a:gd name="T26" fmla="*/ 528 w 621"/>
                <a:gd name="T27" fmla="*/ 159 h 620"/>
                <a:gd name="T28" fmla="*/ 537 w 621"/>
                <a:gd name="T29" fmla="*/ 98 h 620"/>
                <a:gd name="T30" fmla="*/ 510 w 621"/>
                <a:gd name="T31" fmla="*/ 137 h 620"/>
                <a:gd name="T32" fmla="*/ 454 w 621"/>
                <a:gd name="T33" fmla="*/ 143 h 620"/>
                <a:gd name="T34" fmla="*/ 491 w 621"/>
                <a:gd name="T35" fmla="*/ 116 h 620"/>
                <a:gd name="T36" fmla="*/ 478 w 621"/>
                <a:gd name="T37" fmla="*/ 48 h 620"/>
                <a:gd name="T38" fmla="*/ 416 w 621"/>
                <a:gd name="T39" fmla="*/ 66 h 620"/>
                <a:gd name="T40" fmla="*/ 387 w 621"/>
                <a:gd name="T41" fmla="*/ 104 h 620"/>
                <a:gd name="T42" fmla="*/ 384 w 621"/>
                <a:gd name="T43" fmla="*/ 55 h 620"/>
                <a:gd name="T44" fmla="*/ 365 w 621"/>
                <a:gd name="T45" fmla="*/ 4 h 620"/>
                <a:gd name="T46" fmla="*/ 344 w 621"/>
                <a:gd name="T47" fmla="*/ 47 h 620"/>
                <a:gd name="T48" fmla="*/ 325 w 621"/>
                <a:gd name="T49" fmla="*/ 91 h 620"/>
                <a:gd name="T50" fmla="*/ 319 w 621"/>
                <a:gd name="T51" fmla="*/ 45 h 620"/>
                <a:gd name="T52" fmla="*/ 311 w 621"/>
                <a:gd name="T53" fmla="*/ 0 h 620"/>
                <a:gd name="T54" fmla="*/ 311 w 621"/>
                <a:gd name="T55" fmla="*/ 620 h 620"/>
                <a:gd name="T56" fmla="*/ 317 w 621"/>
                <a:gd name="T57" fmla="*/ 575 h 620"/>
                <a:gd name="T58" fmla="*/ 338 w 621"/>
                <a:gd name="T59" fmla="*/ 619 h 620"/>
                <a:gd name="T60" fmla="*/ 353 w 621"/>
                <a:gd name="T61" fmla="*/ 571 h 620"/>
                <a:gd name="T62" fmla="*/ 331 w 621"/>
                <a:gd name="T63" fmla="*/ 529 h 620"/>
                <a:gd name="T64" fmla="*/ 311 w 621"/>
                <a:gd name="T65" fmla="*/ 484 h 620"/>
                <a:gd name="T66" fmla="*/ 311 w 621"/>
                <a:gd name="T67" fmla="*/ 136 h 620"/>
                <a:gd name="T68" fmla="*/ 409 w 621"/>
                <a:gd name="T69" fmla="*/ 113 h 620"/>
                <a:gd name="T70" fmla="*/ 403 w 621"/>
                <a:gd name="T71" fmla="*/ 162 h 620"/>
                <a:gd name="T72" fmla="*/ 512 w 621"/>
                <a:gd name="T73" fmla="*/ 222 h 620"/>
                <a:gd name="T74" fmla="*/ 477 w 621"/>
                <a:gd name="T75" fmla="*/ 258 h 620"/>
                <a:gd name="T76" fmla="*/ 459 w 621"/>
                <a:gd name="T77" fmla="*/ 402 h 620"/>
                <a:gd name="T78" fmla="*/ 479 w 621"/>
                <a:gd name="T79" fmla="*/ 451 h 620"/>
                <a:gd name="T80" fmla="*/ 504 w 621"/>
                <a:gd name="T81" fmla="*/ 491 h 620"/>
                <a:gd name="T82" fmla="*/ 572 w 621"/>
                <a:gd name="T83" fmla="*/ 478 h 620"/>
                <a:gd name="T84" fmla="*/ 553 w 621"/>
                <a:gd name="T85" fmla="*/ 417 h 620"/>
                <a:gd name="T86" fmla="*/ 518 w 621"/>
                <a:gd name="T87" fmla="*/ 384 h 620"/>
                <a:gd name="T88" fmla="*/ 565 w 621"/>
                <a:gd name="T89" fmla="*/ 385 h 620"/>
                <a:gd name="T90" fmla="*/ 616 w 621"/>
                <a:gd name="T91" fmla="*/ 365 h 620"/>
                <a:gd name="T92" fmla="*/ 574 w 621"/>
                <a:gd name="T93" fmla="*/ 346 h 620"/>
                <a:gd name="T94" fmla="*/ 530 w 621"/>
                <a:gd name="T95" fmla="*/ 328 h 620"/>
                <a:gd name="T96" fmla="*/ 483 w 621"/>
                <a:gd name="T97" fmla="*/ 510 h 620"/>
                <a:gd name="T98" fmla="*/ 430 w 621"/>
                <a:gd name="T99" fmla="*/ 494 h 620"/>
                <a:gd name="T100" fmla="*/ 387 w 621"/>
                <a:gd name="T101" fmla="*/ 467 h 620"/>
                <a:gd name="T102" fmla="*/ 425 w 621"/>
                <a:gd name="T103" fmla="*/ 498 h 620"/>
                <a:gd name="T104" fmla="*/ 477 w 621"/>
                <a:gd name="T105" fmla="*/ 517 h 620"/>
                <a:gd name="T106" fmla="*/ 522 w 621"/>
                <a:gd name="T107" fmla="*/ 538 h 620"/>
                <a:gd name="T108" fmla="*/ 483 w 621"/>
                <a:gd name="T109" fmla="*/ 51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1" h="620">
                  <a:moveTo>
                    <a:pt x="373" y="521"/>
                  </a:moveTo>
                  <a:cubicBezTo>
                    <a:pt x="385" y="517"/>
                    <a:pt x="397" y="512"/>
                    <a:pt x="408" y="507"/>
                  </a:cubicBezTo>
                  <a:cubicBezTo>
                    <a:pt x="431" y="546"/>
                    <a:pt x="431" y="546"/>
                    <a:pt x="431" y="546"/>
                  </a:cubicBezTo>
                  <a:cubicBezTo>
                    <a:pt x="432" y="546"/>
                    <a:pt x="444" y="539"/>
                    <a:pt x="445" y="538"/>
                  </a:cubicBezTo>
                  <a:cubicBezTo>
                    <a:pt x="468" y="577"/>
                    <a:pt x="468" y="577"/>
                    <a:pt x="468" y="577"/>
                  </a:cubicBezTo>
                  <a:cubicBezTo>
                    <a:pt x="459" y="583"/>
                    <a:pt x="449" y="588"/>
                    <a:pt x="439" y="593"/>
                  </a:cubicBezTo>
                  <a:cubicBezTo>
                    <a:pt x="420" y="552"/>
                    <a:pt x="420" y="552"/>
                    <a:pt x="420" y="552"/>
                  </a:cubicBezTo>
                  <a:cubicBezTo>
                    <a:pt x="409" y="557"/>
                    <a:pt x="398" y="561"/>
                    <a:pt x="386" y="564"/>
                  </a:cubicBezTo>
                  <a:lnTo>
                    <a:pt x="373" y="521"/>
                  </a:lnTo>
                  <a:close/>
                  <a:moveTo>
                    <a:pt x="575" y="331"/>
                  </a:moveTo>
                  <a:cubicBezTo>
                    <a:pt x="575" y="328"/>
                    <a:pt x="575" y="324"/>
                    <a:pt x="576" y="320"/>
                  </a:cubicBezTo>
                  <a:cubicBezTo>
                    <a:pt x="621" y="321"/>
                    <a:pt x="621" y="321"/>
                    <a:pt x="621" y="321"/>
                  </a:cubicBezTo>
                  <a:cubicBezTo>
                    <a:pt x="621" y="317"/>
                    <a:pt x="621" y="314"/>
                    <a:pt x="621" y="310"/>
                  </a:cubicBezTo>
                  <a:cubicBezTo>
                    <a:pt x="621" y="306"/>
                    <a:pt x="621" y="303"/>
                    <a:pt x="621" y="299"/>
                  </a:cubicBezTo>
                  <a:cubicBezTo>
                    <a:pt x="576" y="301"/>
                    <a:pt x="576" y="301"/>
                    <a:pt x="576" y="301"/>
                  </a:cubicBezTo>
                  <a:cubicBezTo>
                    <a:pt x="575" y="297"/>
                    <a:pt x="575" y="293"/>
                    <a:pt x="575" y="289"/>
                  </a:cubicBezTo>
                  <a:cubicBezTo>
                    <a:pt x="530" y="292"/>
                    <a:pt x="530" y="292"/>
                    <a:pt x="530" y="292"/>
                  </a:cubicBezTo>
                  <a:cubicBezTo>
                    <a:pt x="529" y="280"/>
                    <a:pt x="527" y="268"/>
                    <a:pt x="524" y="257"/>
                  </a:cubicBezTo>
                  <a:cubicBezTo>
                    <a:pt x="568" y="246"/>
                    <a:pt x="568" y="246"/>
                    <a:pt x="568" y="246"/>
                  </a:cubicBezTo>
                  <a:cubicBezTo>
                    <a:pt x="565" y="233"/>
                    <a:pt x="561" y="220"/>
                    <a:pt x="556" y="208"/>
                  </a:cubicBezTo>
                  <a:cubicBezTo>
                    <a:pt x="597" y="191"/>
                    <a:pt x="597" y="191"/>
                    <a:pt x="597" y="191"/>
                  </a:cubicBezTo>
                  <a:cubicBezTo>
                    <a:pt x="593" y="181"/>
                    <a:pt x="588" y="171"/>
                    <a:pt x="583" y="161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5" y="188"/>
                    <a:pt x="548" y="193"/>
                    <a:pt x="550" y="198"/>
                  </a:cubicBezTo>
                  <a:cubicBezTo>
                    <a:pt x="510" y="217"/>
                    <a:pt x="510" y="217"/>
                    <a:pt x="510" y="217"/>
                  </a:cubicBezTo>
                  <a:cubicBezTo>
                    <a:pt x="503" y="202"/>
                    <a:pt x="497" y="190"/>
                    <a:pt x="487" y="177"/>
                  </a:cubicBezTo>
                  <a:cubicBezTo>
                    <a:pt x="522" y="150"/>
                    <a:pt x="522" y="150"/>
                    <a:pt x="522" y="150"/>
                  </a:cubicBezTo>
                  <a:cubicBezTo>
                    <a:pt x="525" y="153"/>
                    <a:pt x="525" y="155"/>
                    <a:pt x="528" y="159"/>
                  </a:cubicBezTo>
                  <a:cubicBezTo>
                    <a:pt x="565" y="133"/>
                    <a:pt x="565" y="133"/>
                    <a:pt x="565" y="133"/>
                  </a:cubicBezTo>
                  <a:cubicBezTo>
                    <a:pt x="557" y="120"/>
                    <a:pt x="547" y="109"/>
                    <a:pt x="537" y="98"/>
                  </a:cubicBezTo>
                  <a:cubicBezTo>
                    <a:pt x="504" y="129"/>
                    <a:pt x="504" y="129"/>
                    <a:pt x="504" y="129"/>
                  </a:cubicBezTo>
                  <a:cubicBezTo>
                    <a:pt x="507" y="133"/>
                    <a:pt x="507" y="133"/>
                    <a:pt x="510" y="137"/>
                  </a:cubicBezTo>
                  <a:cubicBezTo>
                    <a:pt x="476" y="166"/>
                    <a:pt x="476" y="166"/>
                    <a:pt x="476" y="166"/>
                  </a:cubicBezTo>
                  <a:cubicBezTo>
                    <a:pt x="468" y="156"/>
                    <a:pt x="463" y="151"/>
                    <a:pt x="454" y="143"/>
                  </a:cubicBezTo>
                  <a:cubicBezTo>
                    <a:pt x="483" y="109"/>
                    <a:pt x="483" y="109"/>
                    <a:pt x="483" y="109"/>
                  </a:cubicBezTo>
                  <a:cubicBezTo>
                    <a:pt x="486" y="112"/>
                    <a:pt x="488" y="114"/>
                    <a:pt x="491" y="116"/>
                  </a:cubicBezTo>
                  <a:cubicBezTo>
                    <a:pt x="522" y="82"/>
                    <a:pt x="522" y="82"/>
                    <a:pt x="522" y="82"/>
                  </a:cubicBezTo>
                  <a:cubicBezTo>
                    <a:pt x="508" y="70"/>
                    <a:pt x="493" y="58"/>
                    <a:pt x="478" y="48"/>
                  </a:cubicBezTo>
                  <a:cubicBezTo>
                    <a:pt x="453" y="87"/>
                    <a:pt x="453" y="87"/>
                    <a:pt x="453" y="87"/>
                  </a:cubicBezTo>
                  <a:cubicBezTo>
                    <a:pt x="440" y="78"/>
                    <a:pt x="431" y="72"/>
                    <a:pt x="416" y="66"/>
                  </a:cubicBezTo>
                  <a:cubicBezTo>
                    <a:pt x="399" y="108"/>
                    <a:pt x="399" y="108"/>
                    <a:pt x="399" y="108"/>
                  </a:cubicBezTo>
                  <a:cubicBezTo>
                    <a:pt x="397" y="107"/>
                    <a:pt x="389" y="104"/>
                    <a:pt x="387" y="104"/>
                  </a:cubicBezTo>
                  <a:cubicBezTo>
                    <a:pt x="403" y="61"/>
                    <a:pt x="403" y="61"/>
                    <a:pt x="403" y="61"/>
                  </a:cubicBezTo>
                  <a:cubicBezTo>
                    <a:pt x="397" y="59"/>
                    <a:pt x="391" y="57"/>
                    <a:pt x="384" y="55"/>
                  </a:cubicBezTo>
                  <a:cubicBezTo>
                    <a:pt x="397" y="12"/>
                    <a:pt x="397" y="12"/>
                    <a:pt x="397" y="12"/>
                  </a:cubicBezTo>
                  <a:cubicBezTo>
                    <a:pt x="386" y="9"/>
                    <a:pt x="376" y="6"/>
                    <a:pt x="365" y="4"/>
                  </a:cubicBezTo>
                  <a:cubicBezTo>
                    <a:pt x="357" y="49"/>
                    <a:pt x="357" y="49"/>
                    <a:pt x="357" y="49"/>
                  </a:cubicBezTo>
                  <a:cubicBezTo>
                    <a:pt x="353" y="48"/>
                    <a:pt x="348" y="47"/>
                    <a:pt x="344" y="47"/>
                  </a:cubicBezTo>
                  <a:cubicBezTo>
                    <a:pt x="338" y="92"/>
                    <a:pt x="338" y="92"/>
                    <a:pt x="338" y="92"/>
                  </a:cubicBezTo>
                  <a:cubicBezTo>
                    <a:pt x="336" y="91"/>
                    <a:pt x="327" y="91"/>
                    <a:pt x="325" y="9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4" y="45"/>
                    <a:pt x="325" y="45"/>
                    <a:pt x="319" y="45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7" y="0"/>
                    <a:pt x="314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14" y="620"/>
                    <a:pt x="315" y="620"/>
                    <a:pt x="318" y="620"/>
                  </a:cubicBezTo>
                  <a:cubicBezTo>
                    <a:pt x="317" y="575"/>
                    <a:pt x="317" y="575"/>
                    <a:pt x="317" y="575"/>
                  </a:cubicBezTo>
                  <a:cubicBezTo>
                    <a:pt x="322" y="575"/>
                    <a:pt x="328" y="575"/>
                    <a:pt x="333" y="574"/>
                  </a:cubicBezTo>
                  <a:cubicBezTo>
                    <a:pt x="338" y="619"/>
                    <a:pt x="338" y="619"/>
                    <a:pt x="338" y="619"/>
                  </a:cubicBezTo>
                  <a:cubicBezTo>
                    <a:pt x="340" y="619"/>
                    <a:pt x="361" y="616"/>
                    <a:pt x="363" y="616"/>
                  </a:cubicBezTo>
                  <a:cubicBezTo>
                    <a:pt x="353" y="571"/>
                    <a:pt x="353" y="571"/>
                    <a:pt x="353" y="571"/>
                  </a:cubicBezTo>
                  <a:cubicBezTo>
                    <a:pt x="352" y="571"/>
                    <a:pt x="341" y="573"/>
                    <a:pt x="335" y="574"/>
                  </a:cubicBezTo>
                  <a:cubicBezTo>
                    <a:pt x="331" y="529"/>
                    <a:pt x="331" y="529"/>
                    <a:pt x="331" y="529"/>
                  </a:cubicBezTo>
                  <a:cubicBezTo>
                    <a:pt x="324" y="529"/>
                    <a:pt x="317" y="530"/>
                    <a:pt x="311" y="530"/>
                  </a:cubicBezTo>
                  <a:cubicBezTo>
                    <a:pt x="311" y="484"/>
                    <a:pt x="311" y="484"/>
                    <a:pt x="311" y="484"/>
                  </a:cubicBezTo>
                  <a:cubicBezTo>
                    <a:pt x="214" y="484"/>
                    <a:pt x="136" y="406"/>
                    <a:pt x="136" y="310"/>
                  </a:cubicBezTo>
                  <a:cubicBezTo>
                    <a:pt x="136" y="214"/>
                    <a:pt x="214" y="136"/>
                    <a:pt x="311" y="136"/>
                  </a:cubicBezTo>
                  <a:cubicBezTo>
                    <a:pt x="338" y="136"/>
                    <a:pt x="364" y="142"/>
                    <a:pt x="388" y="154"/>
                  </a:cubicBezTo>
                  <a:cubicBezTo>
                    <a:pt x="409" y="113"/>
                    <a:pt x="409" y="113"/>
                    <a:pt x="409" y="113"/>
                  </a:cubicBezTo>
                  <a:cubicBezTo>
                    <a:pt x="412" y="115"/>
                    <a:pt x="421" y="121"/>
                    <a:pt x="424" y="122"/>
                  </a:cubicBezTo>
                  <a:cubicBezTo>
                    <a:pt x="403" y="162"/>
                    <a:pt x="403" y="162"/>
                    <a:pt x="403" y="162"/>
                  </a:cubicBezTo>
                  <a:cubicBezTo>
                    <a:pt x="433" y="181"/>
                    <a:pt x="456" y="208"/>
                    <a:pt x="470" y="240"/>
                  </a:cubicBezTo>
                  <a:cubicBezTo>
                    <a:pt x="512" y="222"/>
                    <a:pt x="512" y="222"/>
                    <a:pt x="512" y="222"/>
                  </a:cubicBezTo>
                  <a:cubicBezTo>
                    <a:pt x="513" y="225"/>
                    <a:pt x="518" y="237"/>
                    <a:pt x="519" y="241"/>
                  </a:cubicBezTo>
                  <a:cubicBezTo>
                    <a:pt x="477" y="258"/>
                    <a:pt x="477" y="258"/>
                    <a:pt x="477" y="258"/>
                  </a:cubicBezTo>
                  <a:cubicBezTo>
                    <a:pt x="482" y="274"/>
                    <a:pt x="485" y="292"/>
                    <a:pt x="485" y="310"/>
                  </a:cubicBezTo>
                  <a:cubicBezTo>
                    <a:pt x="485" y="343"/>
                    <a:pt x="476" y="375"/>
                    <a:pt x="459" y="402"/>
                  </a:cubicBezTo>
                  <a:cubicBezTo>
                    <a:pt x="497" y="426"/>
                    <a:pt x="497" y="426"/>
                    <a:pt x="497" y="426"/>
                  </a:cubicBezTo>
                  <a:cubicBezTo>
                    <a:pt x="491" y="435"/>
                    <a:pt x="486" y="443"/>
                    <a:pt x="479" y="451"/>
                  </a:cubicBezTo>
                  <a:cubicBezTo>
                    <a:pt x="513" y="480"/>
                    <a:pt x="513" y="480"/>
                    <a:pt x="513" y="480"/>
                  </a:cubicBezTo>
                  <a:cubicBezTo>
                    <a:pt x="510" y="484"/>
                    <a:pt x="507" y="487"/>
                    <a:pt x="504" y="491"/>
                  </a:cubicBezTo>
                  <a:cubicBezTo>
                    <a:pt x="537" y="522"/>
                    <a:pt x="537" y="522"/>
                    <a:pt x="537" y="522"/>
                  </a:cubicBezTo>
                  <a:cubicBezTo>
                    <a:pt x="550" y="508"/>
                    <a:pt x="562" y="494"/>
                    <a:pt x="572" y="478"/>
                  </a:cubicBezTo>
                  <a:cubicBezTo>
                    <a:pt x="533" y="454"/>
                    <a:pt x="533" y="454"/>
                    <a:pt x="533" y="454"/>
                  </a:cubicBezTo>
                  <a:cubicBezTo>
                    <a:pt x="541" y="442"/>
                    <a:pt x="548" y="430"/>
                    <a:pt x="553" y="417"/>
                  </a:cubicBezTo>
                  <a:cubicBezTo>
                    <a:pt x="512" y="397"/>
                    <a:pt x="512" y="397"/>
                    <a:pt x="512" y="397"/>
                  </a:cubicBezTo>
                  <a:cubicBezTo>
                    <a:pt x="513" y="395"/>
                    <a:pt x="517" y="386"/>
                    <a:pt x="518" y="384"/>
                  </a:cubicBezTo>
                  <a:cubicBezTo>
                    <a:pt x="561" y="399"/>
                    <a:pt x="561" y="399"/>
                    <a:pt x="561" y="399"/>
                  </a:cubicBezTo>
                  <a:cubicBezTo>
                    <a:pt x="562" y="394"/>
                    <a:pt x="564" y="390"/>
                    <a:pt x="565" y="385"/>
                  </a:cubicBezTo>
                  <a:cubicBezTo>
                    <a:pt x="608" y="398"/>
                    <a:pt x="608" y="398"/>
                    <a:pt x="608" y="398"/>
                  </a:cubicBezTo>
                  <a:cubicBezTo>
                    <a:pt x="612" y="387"/>
                    <a:pt x="614" y="376"/>
                    <a:pt x="616" y="365"/>
                  </a:cubicBezTo>
                  <a:cubicBezTo>
                    <a:pt x="572" y="357"/>
                    <a:pt x="572" y="357"/>
                    <a:pt x="572" y="357"/>
                  </a:cubicBezTo>
                  <a:cubicBezTo>
                    <a:pt x="573" y="352"/>
                    <a:pt x="574" y="351"/>
                    <a:pt x="574" y="346"/>
                  </a:cubicBezTo>
                  <a:cubicBezTo>
                    <a:pt x="529" y="341"/>
                    <a:pt x="529" y="341"/>
                    <a:pt x="529" y="341"/>
                  </a:cubicBezTo>
                  <a:cubicBezTo>
                    <a:pt x="529" y="338"/>
                    <a:pt x="530" y="330"/>
                    <a:pt x="530" y="328"/>
                  </a:cubicBezTo>
                  <a:lnTo>
                    <a:pt x="575" y="331"/>
                  </a:lnTo>
                  <a:close/>
                  <a:moveTo>
                    <a:pt x="483" y="510"/>
                  </a:moveTo>
                  <a:cubicBezTo>
                    <a:pt x="454" y="476"/>
                    <a:pt x="454" y="476"/>
                    <a:pt x="454" y="476"/>
                  </a:cubicBezTo>
                  <a:cubicBezTo>
                    <a:pt x="445" y="484"/>
                    <a:pt x="440" y="488"/>
                    <a:pt x="430" y="494"/>
                  </a:cubicBezTo>
                  <a:cubicBezTo>
                    <a:pt x="406" y="456"/>
                    <a:pt x="406" y="456"/>
                    <a:pt x="406" y="456"/>
                  </a:cubicBezTo>
                  <a:cubicBezTo>
                    <a:pt x="403" y="457"/>
                    <a:pt x="387" y="467"/>
                    <a:pt x="387" y="467"/>
                  </a:cubicBezTo>
                  <a:cubicBezTo>
                    <a:pt x="408" y="507"/>
                    <a:pt x="408" y="507"/>
                    <a:pt x="408" y="507"/>
                  </a:cubicBezTo>
                  <a:cubicBezTo>
                    <a:pt x="408" y="507"/>
                    <a:pt x="425" y="498"/>
                    <a:pt x="425" y="498"/>
                  </a:cubicBezTo>
                  <a:cubicBezTo>
                    <a:pt x="449" y="536"/>
                    <a:pt x="449" y="536"/>
                    <a:pt x="449" y="536"/>
                  </a:cubicBezTo>
                  <a:cubicBezTo>
                    <a:pt x="459" y="531"/>
                    <a:pt x="468" y="524"/>
                    <a:pt x="477" y="517"/>
                  </a:cubicBezTo>
                  <a:cubicBezTo>
                    <a:pt x="505" y="552"/>
                    <a:pt x="505" y="552"/>
                    <a:pt x="505" y="552"/>
                  </a:cubicBezTo>
                  <a:cubicBezTo>
                    <a:pt x="511" y="547"/>
                    <a:pt x="516" y="543"/>
                    <a:pt x="522" y="538"/>
                  </a:cubicBezTo>
                  <a:cubicBezTo>
                    <a:pt x="491" y="504"/>
                    <a:pt x="491" y="504"/>
                    <a:pt x="491" y="504"/>
                  </a:cubicBezTo>
                  <a:cubicBezTo>
                    <a:pt x="488" y="506"/>
                    <a:pt x="486" y="508"/>
                    <a:pt x="483" y="510"/>
                  </a:cubicBez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39A2CB3-13B2-AC41-A4EB-12F654AE6A1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862" y="1358"/>
              <a:ext cx="3784" cy="491"/>
            </a:xfrm>
            <a:custGeom>
              <a:avLst/>
              <a:gdLst>
                <a:gd name="T0" fmla="*/ 0 w 1600"/>
                <a:gd name="T1" fmla="*/ 202 h 207"/>
                <a:gd name="T2" fmla="*/ 81 w 1600"/>
                <a:gd name="T3" fmla="*/ 175 h 207"/>
                <a:gd name="T4" fmla="*/ 235 w 1600"/>
                <a:gd name="T5" fmla="*/ 202 h 207"/>
                <a:gd name="T6" fmla="*/ 188 w 1600"/>
                <a:gd name="T7" fmla="*/ 18 h 207"/>
                <a:gd name="T8" fmla="*/ 108 w 1600"/>
                <a:gd name="T9" fmla="*/ 131 h 207"/>
                <a:gd name="T10" fmla="*/ 190 w 1600"/>
                <a:gd name="T11" fmla="*/ 131 h 207"/>
                <a:gd name="T12" fmla="*/ 486 w 1600"/>
                <a:gd name="T13" fmla="*/ 19 h 207"/>
                <a:gd name="T14" fmla="*/ 325 w 1600"/>
                <a:gd name="T15" fmla="*/ 202 h 207"/>
                <a:gd name="T16" fmla="*/ 386 w 1600"/>
                <a:gd name="T17" fmla="*/ 158 h 207"/>
                <a:gd name="T18" fmla="*/ 571 w 1600"/>
                <a:gd name="T19" fmla="*/ 89 h 207"/>
                <a:gd name="T20" fmla="*/ 481 w 1600"/>
                <a:gd name="T21" fmla="*/ 116 h 207"/>
                <a:gd name="T22" fmla="*/ 386 w 1600"/>
                <a:gd name="T23" fmla="*/ 65 h 207"/>
                <a:gd name="T24" fmla="*/ 509 w 1600"/>
                <a:gd name="T25" fmla="*/ 90 h 207"/>
                <a:gd name="T26" fmla="*/ 763 w 1600"/>
                <a:gd name="T27" fmla="*/ 19 h 207"/>
                <a:gd name="T28" fmla="*/ 602 w 1600"/>
                <a:gd name="T29" fmla="*/ 202 h 207"/>
                <a:gd name="T30" fmla="*/ 663 w 1600"/>
                <a:gd name="T31" fmla="*/ 158 h 207"/>
                <a:gd name="T32" fmla="*/ 848 w 1600"/>
                <a:gd name="T33" fmla="*/ 89 h 207"/>
                <a:gd name="T34" fmla="*/ 758 w 1600"/>
                <a:gd name="T35" fmla="*/ 116 h 207"/>
                <a:gd name="T36" fmla="*/ 663 w 1600"/>
                <a:gd name="T37" fmla="*/ 65 h 207"/>
                <a:gd name="T38" fmla="*/ 786 w 1600"/>
                <a:gd name="T39" fmla="*/ 90 h 207"/>
                <a:gd name="T40" fmla="*/ 866 w 1600"/>
                <a:gd name="T41" fmla="*/ 19 h 207"/>
                <a:gd name="T42" fmla="*/ 1134 w 1600"/>
                <a:gd name="T43" fmla="*/ 65 h 207"/>
                <a:gd name="T44" fmla="*/ 1030 w 1600"/>
                <a:gd name="T45" fmla="*/ 202 h 207"/>
                <a:gd name="T46" fmla="*/ 969 w 1600"/>
                <a:gd name="T47" fmla="*/ 65 h 207"/>
                <a:gd name="T48" fmla="*/ 866 w 1600"/>
                <a:gd name="T49" fmla="*/ 19 h 207"/>
                <a:gd name="T50" fmla="*/ 1230 w 1600"/>
                <a:gd name="T51" fmla="*/ 19 h 207"/>
                <a:gd name="T52" fmla="*/ 1169 w 1600"/>
                <a:gd name="T53" fmla="*/ 202 h 207"/>
                <a:gd name="T54" fmla="*/ 1416 w 1600"/>
                <a:gd name="T55" fmla="*/ 14 h 207"/>
                <a:gd name="T56" fmla="*/ 1416 w 1600"/>
                <a:gd name="T57" fmla="*/ 207 h 207"/>
                <a:gd name="T58" fmla="*/ 1416 w 1600"/>
                <a:gd name="T59" fmla="*/ 14 h 207"/>
                <a:gd name="T60" fmla="*/ 1332 w 1600"/>
                <a:gd name="T61" fmla="*/ 110 h 207"/>
                <a:gd name="T62" fmla="*/ 1501 w 1600"/>
                <a:gd name="T63" fmla="*/ 111 h 207"/>
                <a:gd name="T64" fmla="*/ 1585 w 1600"/>
                <a:gd name="T65" fmla="*/ 19 h 207"/>
                <a:gd name="T66" fmla="*/ 1589 w 1600"/>
                <a:gd name="T67" fmla="*/ 15 h 207"/>
                <a:gd name="T68" fmla="*/ 1581 w 1600"/>
                <a:gd name="T69" fmla="*/ 9 h 207"/>
                <a:gd name="T70" fmla="*/ 1574 w 1600"/>
                <a:gd name="T71" fmla="*/ 28 h 207"/>
                <a:gd name="T72" fmla="*/ 1578 w 1600"/>
                <a:gd name="T73" fmla="*/ 21 h 207"/>
                <a:gd name="T74" fmla="*/ 1584 w 1600"/>
                <a:gd name="T75" fmla="*/ 23 h 207"/>
                <a:gd name="T76" fmla="*/ 1590 w 1600"/>
                <a:gd name="T77" fmla="*/ 28 h 207"/>
                <a:gd name="T78" fmla="*/ 1585 w 1600"/>
                <a:gd name="T79" fmla="*/ 19 h 207"/>
                <a:gd name="T80" fmla="*/ 1579 w 1600"/>
                <a:gd name="T81" fmla="*/ 18 h 207"/>
                <a:gd name="T82" fmla="*/ 1581 w 1600"/>
                <a:gd name="T83" fmla="*/ 12 h 207"/>
                <a:gd name="T84" fmla="*/ 1580 w 1600"/>
                <a:gd name="T85" fmla="*/ 18 h 207"/>
                <a:gd name="T86" fmla="*/ 1563 w 1600"/>
                <a:gd name="T87" fmla="*/ 18 h 207"/>
                <a:gd name="T88" fmla="*/ 1600 w 1600"/>
                <a:gd name="T89" fmla="*/ 18 h 207"/>
                <a:gd name="T90" fmla="*/ 1581 w 1600"/>
                <a:gd name="T91" fmla="*/ 33 h 207"/>
                <a:gd name="T92" fmla="*/ 1581 w 1600"/>
                <a:gd name="T93" fmla="*/ 4 h 207"/>
                <a:gd name="T94" fmla="*/ 1581 w 1600"/>
                <a:gd name="T95" fmla="*/ 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0" h="207">
                  <a:moveTo>
                    <a:pt x="115" y="18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35" y="202"/>
                    <a:pt x="235" y="202"/>
                    <a:pt x="235" y="202"/>
                  </a:cubicBezTo>
                  <a:cubicBezTo>
                    <a:pt x="303" y="202"/>
                    <a:pt x="303" y="202"/>
                    <a:pt x="303" y="202"/>
                  </a:cubicBezTo>
                  <a:cubicBezTo>
                    <a:pt x="188" y="18"/>
                    <a:pt x="188" y="18"/>
                    <a:pt x="188" y="18"/>
                  </a:cubicBezTo>
                  <a:lnTo>
                    <a:pt x="115" y="18"/>
                  </a:lnTo>
                  <a:close/>
                  <a:moveTo>
                    <a:pt x="108" y="131"/>
                  </a:moveTo>
                  <a:cubicBezTo>
                    <a:pt x="149" y="65"/>
                    <a:pt x="149" y="65"/>
                    <a:pt x="149" y="65"/>
                  </a:cubicBezTo>
                  <a:cubicBezTo>
                    <a:pt x="190" y="131"/>
                    <a:pt x="190" y="131"/>
                    <a:pt x="190" y="131"/>
                  </a:cubicBezTo>
                  <a:lnTo>
                    <a:pt x="108" y="131"/>
                  </a:lnTo>
                  <a:close/>
                  <a:moveTo>
                    <a:pt x="486" y="19"/>
                  </a:moveTo>
                  <a:cubicBezTo>
                    <a:pt x="325" y="19"/>
                    <a:pt x="325" y="19"/>
                    <a:pt x="325" y="19"/>
                  </a:cubicBezTo>
                  <a:cubicBezTo>
                    <a:pt x="325" y="202"/>
                    <a:pt x="325" y="202"/>
                    <a:pt x="325" y="202"/>
                  </a:cubicBezTo>
                  <a:cubicBezTo>
                    <a:pt x="386" y="202"/>
                    <a:pt x="386" y="202"/>
                    <a:pt x="386" y="202"/>
                  </a:cubicBezTo>
                  <a:cubicBezTo>
                    <a:pt x="386" y="158"/>
                    <a:pt x="386" y="158"/>
                    <a:pt x="386" y="158"/>
                  </a:cubicBezTo>
                  <a:cubicBezTo>
                    <a:pt x="396" y="158"/>
                    <a:pt x="468" y="158"/>
                    <a:pt x="485" y="158"/>
                  </a:cubicBezTo>
                  <a:cubicBezTo>
                    <a:pt x="535" y="158"/>
                    <a:pt x="571" y="146"/>
                    <a:pt x="571" y="89"/>
                  </a:cubicBezTo>
                  <a:cubicBezTo>
                    <a:pt x="571" y="31"/>
                    <a:pt x="535" y="19"/>
                    <a:pt x="486" y="19"/>
                  </a:cubicBezTo>
                  <a:close/>
                  <a:moveTo>
                    <a:pt x="481" y="116"/>
                  </a:moveTo>
                  <a:cubicBezTo>
                    <a:pt x="468" y="116"/>
                    <a:pt x="397" y="116"/>
                    <a:pt x="386" y="116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6" y="65"/>
                    <a:pt x="463" y="65"/>
                    <a:pt x="480" y="65"/>
                  </a:cubicBezTo>
                  <a:cubicBezTo>
                    <a:pt x="503" y="65"/>
                    <a:pt x="509" y="71"/>
                    <a:pt x="509" y="90"/>
                  </a:cubicBezTo>
                  <a:cubicBezTo>
                    <a:pt x="509" y="110"/>
                    <a:pt x="503" y="116"/>
                    <a:pt x="481" y="116"/>
                  </a:cubicBezTo>
                  <a:close/>
                  <a:moveTo>
                    <a:pt x="763" y="19"/>
                  </a:moveTo>
                  <a:cubicBezTo>
                    <a:pt x="602" y="19"/>
                    <a:pt x="602" y="19"/>
                    <a:pt x="602" y="19"/>
                  </a:cubicBezTo>
                  <a:cubicBezTo>
                    <a:pt x="602" y="202"/>
                    <a:pt x="602" y="202"/>
                    <a:pt x="602" y="202"/>
                  </a:cubicBezTo>
                  <a:cubicBezTo>
                    <a:pt x="663" y="202"/>
                    <a:pt x="663" y="202"/>
                    <a:pt x="663" y="202"/>
                  </a:cubicBezTo>
                  <a:cubicBezTo>
                    <a:pt x="663" y="158"/>
                    <a:pt x="663" y="158"/>
                    <a:pt x="663" y="158"/>
                  </a:cubicBezTo>
                  <a:cubicBezTo>
                    <a:pt x="673" y="158"/>
                    <a:pt x="745" y="158"/>
                    <a:pt x="762" y="158"/>
                  </a:cubicBezTo>
                  <a:cubicBezTo>
                    <a:pt x="812" y="158"/>
                    <a:pt x="848" y="146"/>
                    <a:pt x="848" y="89"/>
                  </a:cubicBezTo>
                  <a:cubicBezTo>
                    <a:pt x="848" y="31"/>
                    <a:pt x="812" y="19"/>
                    <a:pt x="763" y="19"/>
                  </a:cubicBezTo>
                  <a:close/>
                  <a:moveTo>
                    <a:pt x="758" y="116"/>
                  </a:moveTo>
                  <a:cubicBezTo>
                    <a:pt x="745" y="116"/>
                    <a:pt x="674" y="116"/>
                    <a:pt x="663" y="116"/>
                  </a:cubicBezTo>
                  <a:cubicBezTo>
                    <a:pt x="663" y="65"/>
                    <a:pt x="663" y="65"/>
                    <a:pt x="663" y="65"/>
                  </a:cubicBezTo>
                  <a:cubicBezTo>
                    <a:pt x="663" y="65"/>
                    <a:pt x="740" y="65"/>
                    <a:pt x="757" y="65"/>
                  </a:cubicBezTo>
                  <a:cubicBezTo>
                    <a:pt x="780" y="65"/>
                    <a:pt x="786" y="71"/>
                    <a:pt x="786" y="90"/>
                  </a:cubicBezTo>
                  <a:cubicBezTo>
                    <a:pt x="786" y="110"/>
                    <a:pt x="780" y="116"/>
                    <a:pt x="758" y="116"/>
                  </a:cubicBezTo>
                  <a:close/>
                  <a:moveTo>
                    <a:pt x="866" y="19"/>
                  </a:moveTo>
                  <a:cubicBezTo>
                    <a:pt x="1134" y="19"/>
                    <a:pt x="1134" y="19"/>
                    <a:pt x="1134" y="19"/>
                  </a:cubicBezTo>
                  <a:cubicBezTo>
                    <a:pt x="1134" y="65"/>
                    <a:pt x="1134" y="65"/>
                    <a:pt x="1134" y="65"/>
                  </a:cubicBezTo>
                  <a:cubicBezTo>
                    <a:pt x="1030" y="65"/>
                    <a:pt x="1030" y="65"/>
                    <a:pt x="1030" y="65"/>
                  </a:cubicBezTo>
                  <a:cubicBezTo>
                    <a:pt x="1030" y="202"/>
                    <a:pt x="1030" y="202"/>
                    <a:pt x="1030" y="202"/>
                  </a:cubicBezTo>
                  <a:cubicBezTo>
                    <a:pt x="969" y="202"/>
                    <a:pt x="969" y="202"/>
                    <a:pt x="969" y="202"/>
                  </a:cubicBezTo>
                  <a:cubicBezTo>
                    <a:pt x="969" y="65"/>
                    <a:pt x="969" y="65"/>
                    <a:pt x="969" y="65"/>
                  </a:cubicBezTo>
                  <a:cubicBezTo>
                    <a:pt x="866" y="65"/>
                    <a:pt x="866" y="65"/>
                    <a:pt x="866" y="65"/>
                  </a:cubicBezTo>
                  <a:lnTo>
                    <a:pt x="866" y="19"/>
                  </a:lnTo>
                  <a:close/>
                  <a:moveTo>
                    <a:pt x="1169" y="19"/>
                  </a:moveTo>
                  <a:cubicBezTo>
                    <a:pt x="1230" y="19"/>
                    <a:pt x="1230" y="19"/>
                    <a:pt x="1230" y="19"/>
                  </a:cubicBezTo>
                  <a:cubicBezTo>
                    <a:pt x="1230" y="202"/>
                    <a:pt x="1230" y="202"/>
                    <a:pt x="1230" y="202"/>
                  </a:cubicBezTo>
                  <a:cubicBezTo>
                    <a:pt x="1169" y="202"/>
                    <a:pt x="1169" y="202"/>
                    <a:pt x="1169" y="202"/>
                  </a:cubicBezTo>
                  <a:lnTo>
                    <a:pt x="1169" y="19"/>
                  </a:lnTo>
                  <a:close/>
                  <a:moveTo>
                    <a:pt x="1416" y="14"/>
                  </a:moveTo>
                  <a:cubicBezTo>
                    <a:pt x="1312" y="14"/>
                    <a:pt x="1265" y="30"/>
                    <a:pt x="1265" y="111"/>
                  </a:cubicBezTo>
                  <a:cubicBezTo>
                    <a:pt x="1265" y="191"/>
                    <a:pt x="1311" y="207"/>
                    <a:pt x="1416" y="207"/>
                  </a:cubicBezTo>
                  <a:cubicBezTo>
                    <a:pt x="1520" y="207"/>
                    <a:pt x="1567" y="191"/>
                    <a:pt x="1567" y="110"/>
                  </a:cubicBezTo>
                  <a:cubicBezTo>
                    <a:pt x="1567" y="30"/>
                    <a:pt x="1520" y="14"/>
                    <a:pt x="1416" y="14"/>
                  </a:cubicBezTo>
                  <a:close/>
                  <a:moveTo>
                    <a:pt x="1416" y="162"/>
                  </a:moveTo>
                  <a:cubicBezTo>
                    <a:pt x="1350" y="162"/>
                    <a:pt x="1332" y="158"/>
                    <a:pt x="1332" y="110"/>
                  </a:cubicBezTo>
                  <a:cubicBezTo>
                    <a:pt x="1332" y="63"/>
                    <a:pt x="1350" y="60"/>
                    <a:pt x="1416" y="60"/>
                  </a:cubicBezTo>
                  <a:cubicBezTo>
                    <a:pt x="1481" y="60"/>
                    <a:pt x="1501" y="63"/>
                    <a:pt x="1501" y="111"/>
                  </a:cubicBezTo>
                  <a:cubicBezTo>
                    <a:pt x="1501" y="158"/>
                    <a:pt x="1483" y="162"/>
                    <a:pt x="1416" y="162"/>
                  </a:cubicBezTo>
                  <a:close/>
                  <a:moveTo>
                    <a:pt x="1585" y="19"/>
                  </a:moveTo>
                  <a:cubicBezTo>
                    <a:pt x="1585" y="19"/>
                    <a:pt x="1585" y="19"/>
                    <a:pt x="1585" y="19"/>
                  </a:cubicBezTo>
                  <a:cubicBezTo>
                    <a:pt x="1588" y="18"/>
                    <a:pt x="1589" y="17"/>
                    <a:pt x="1589" y="15"/>
                  </a:cubicBezTo>
                  <a:cubicBezTo>
                    <a:pt x="1589" y="13"/>
                    <a:pt x="1588" y="11"/>
                    <a:pt x="1587" y="11"/>
                  </a:cubicBezTo>
                  <a:cubicBezTo>
                    <a:pt x="1586" y="10"/>
                    <a:pt x="1585" y="9"/>
                    <a:pt x="1581" y="9"/>
                  </a:cubicBezTo>
                  <a:cubicBezTo>
                    <a:pt x="1578" y="9"/>
                    <a:pt x="1576" y="9"/>
                    <a:pt x="1574" y="10"/>
                  </a:cubicBezTo>
                  <a:cubicBezTo>
                    <a:pt x="1574" y="28"/>
                    <a:pt x="1574" y="28"/>
                    <a:pt x="1574" y="28"/>
                  </a:cubicBezTo>
                  <a:cubicBezTo>
                    <a:pt x="1578" y="28"/>
                    <a:pt x="1578" y="28"/>
                    <a:pt x="1578" y="28"/>
                  </a:cubicBezTo>
                  <a:cubicBezTo>
                    <a:pt x="1578" y="21"/>
                    <a:pt x="1578" y="21"/>
                    <a:pt x="1578" y="21"/>
                  </a:cubicBezTo>
                  <a:cubicBezTo>
                    <a:pt x="1580" y="21"/>
                    <a:pt x="1580" y="21"/>
                    <a:pt x="1580" y="21"/>
                  </a:cubicBezTo>
                  <a:cubicBezTo>
                    <a:pt x="1583" y="21"/>
                    <a:pt x="1584" y="22"/>
                    <a:pt x="1584" y="23"/>
                  </a:cubicBezTo>
                  <a:cubicBezTo>
                    <a:pt x="1585" y="26"/>
                    <a:pt x="1585" y="27"/>
                    <a:pt x="1586" y="28"/>
                  </a:cubicBezTo>
                  <a:cubicBezTo>
                    <a:pt x="1590" y="28"/>
                    <a:pt x="1590" y="28"/>
                    <a:pt x="1590" y="28"/>
                  </a:cubicBezTo>
                  <a:cubicBezTo>
                    <a:pt x="1590" y="27"/>
                    <a:pt x="1589" y="26"/>
                    <a:pt x="1589" y="23"/>
                  </a:cubicBezTo>
                  <a:cubicBezTo>
                    <a:pt x="1588" y="21"/>
                    <a:pt x="1587" y="20"/>
                    <a:pt x="1585" y="19"/>
                  </a:cubicBezTo>
                  <a:close/>
                  <a:moveTo>
                    <a:pt x="1580" y="18"/>
                  </a:moveTo>
                  <a:cubicBezTo>
                    <a:pt x="1579" y="18"/>
                    <a:pt x="1579" y="18"/>
                    <a:pt x="1579" y="18"/>
                  </a:cubicBezTo>
                  <a:cubicBezTo>
                    <a:pt x="1579" y="12"/>
                    <a:pt x="1579" y="12"/>
                    <a:pt x="1579" y="12"/>
                  </a:cubicBezTo>
                  <a:cubicBezTo>
                    <a:pt x="1579" y="12"/>
                    <a:pt x="1580" y="12"/>
                    <a:pt x="1581" y="12"/>
                  </a:cubicBezTo>
                  <a:cubicBezTo>
                    <a:pt x="1583" y="12"/>
                    <a:pt x="1585" y="13"/>
                    <a:pt x="1585" y="15"/>
                  </a:cubicBezTo>
                  <a:cubicBezTo>
                    <a:pt x="1585" y="17"/>
                    <a:pt x="1583" y="18"/>
                    <a:pt x="1580" y="18"/>
                  </a:cubicBezTo>
                  <a:close/>
                  <a:moveTo>
                    <a:pt x="1581" y="0"/>
                  </a:moveTo>
                  <a:cubicBezTo>
                    <a:pt x="1571" y="0"/>
                    <a:pt x="1563" y="8"/>
                    <a:pt x="1563" y="18"/>
                  </a:cubicBezTo>
                  <a:cubicBezTo>
                    <a:pt x="1563" y="29"/>
                    <a:pt x="1571" y="37"/>
                    <a:pt x="1581" y="37"/>
                  </a:cubicBezTo>
                  <a:cubicBezTo>
                    <a:pt x="1592" y="37"/>
                    <a:pt x="1600" y="29"/>
                    <a:pt x="1600" y="18"/>
                  </a:cubicBezTo>
                  <a:cubicBezTo>
                    <a:pt x="1600" y="8"/>
                    <a:pt x="1592" y="0"/>
                    <a:pt x="1581" y="0"/>
                  </a:cubicBezTo>
                  <a:close/>
                  <a:moveTo>
                    <a:pt x="1581" y="33"/>
                  </a:moveTo>
                  <a:cubicBezTo>
                    <a:pt x="1573" y="33"/>
                    <a:pt x="1567" y="26"/>
                    <a:pt x="1567" y="18"/>
                  </a:cubicBezTo>
                  <a:cubicBezTo>
                    <a:pt x="1567" y="10"/>
                    <a:pt x="1573" y="4"/>
                    <a:pt x="1581" y="4"/>
                  </a:cubicBezTo>
                  <a:cubicBezTo>
                    <a:pt x="1589" y="4"/>
                    <a:pt x="1595" y="10"/>
                    <a:pt x="1595" y="19"/>
                  </a:cubicBezTo>
                  <a:cubicBezTo>
                    <a:pt x="1595" y="26"/>
                    <a:pt x="1589" y="33"/>
                    <a:pt x="1581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516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 not remove" hidden="1">
            <a:extLst>
              <a:ext uri="{FF2B5EF4-FFF2-40B4-BE49-F238E27FC236}">
                <a16:creationId xmlns:a16="http://schemas.microsoft.com/office/drawing/2014/main" id="{5D4542C3-3A74-4883-BC56-517F4579306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6933" cy="16933"/>
          </a:xfrm>
          <a:prstGeom prst="oct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 anchor="ctr">
            <a:noAutofit/>
          </a:bodyPr>
          <a:lstStyle/>
          <a:p>
            <a:pPr algn="ctr"/>
            <a:endParaRPr lang="en-US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3600" b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2545976"/>
            <a:ext cx="10972803" cy="36262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3"/>
              </a:buClr>
              <a:buSzPct val="80000"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defRPr sz="1733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9E49A67-3315-AE41-A7F8-382950DA3D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828800"/>
            <a:ext cx="10972803" cy="53788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accent3"/>
              </a:buClr>
              <a:buSzPct val="80000"/>
              <a:buNone/>
              <a:defRPr sz="2400" b="1">
                <a:solidFill>
                  <a:srgbClr val="1E21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142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903C-F793-197D-BE92-31A65800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9A6550-41C5-33BA-D1AD-8B4AE4C724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C9AE7-FF57-70D1-7519-EE3753740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4E71E-DDAB-899E-1264-9F7E96DA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8DEF-4AAC-C740-A501-95F3BA0DA49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D4719-6150-1123-DB9F-8B041530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0EE31-45AD-2F4C-ECA7-7E99DC46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F919-D18D-8846-A0CB-43841F47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546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8DCF36-8913-4FA7-8BE5-A7AB03183AB5}"/>
              </a:ext>
            </a:extLst>
          </p:cNvPr>
          <p:cNvSpPr/>
          <p:nvPr userDrawn="1"/>
        </p:nvSpPr>
        <p:spPr>
          <a:xfrm>
            <a:off x="-2201" y="4"/>
            <a:ext cx="12194201" cy="68579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err="1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6747" y="2133603"/>
            <a:ext cx="0" cy="2608621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25612" y="2261190"/>
            <a:ext cx="7458697" cy="648350"/>
          </a:xfrm>
        </p:spPr>
        <p:txBody>
          <a:bodyPr wrap="square" anchor="b" anchorCtr="0">
            <a:spAutoFit/>
          </a:bodyPr>
          <a:lstStyle>
            <a:lvl1pPr algn="l">
              <a:defRPr sz="4267" b="1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&lt;Presentation Title Here&gt;</a:t>
            </a:r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425601" y="3073404"/>
            <a:ext cx="7458699" cy="5418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733" b="1">
                <a:solidFill>
                  <a:schemeClr val="tx1"/>
                </a:solidFill>
              </a:defRPr>
            </a:lvl1pPr>
            <a:lvl2pPr marL="385057" indent="0">
              <a:buNone/>
              <a:defRPr>
                <a:solidFill>
                  <a:schemeClr val="tx1"/>
                </a:solidFill>
              </a:defRPr>
            </a:lvl2pPr>
            <a:lvl3pPr marL="759534" indent="0">
              <a:buNone/>
              <a:defRPr>
                <a:solidFill>
                  <a:schemeClr val="tx1"/>
                </a:solidFill>
              </a:defRPr>
            </a:lvl3pPr>
            <a:lvl4pPr marL="1140358" indent="0">
              <a:buNone/>
              <a:defRPr>
                <a:solidFill>
                  <a:schemeClr val="tx1"/>
                </a:solidFill>
              </a:defRPr>
            </a:lvl4pPr>
            <a:lvl5pPr marL="152118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&lt;Presenter Name Here&gt;</a:t>
            </a:r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424595" y="3685096"/>
            <a:ext cx="7460495" cy="499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rgbClr val="FFFFFF"/>
                </a:solidFill>
              </a:defRPr>
            </a:lvl1pPr>
            <a:lvl2pPr marL="385057" indent="0">
              <a:buNone/>
              <a:defRPr b="0">
                <a:solidFill>
                  <a:schemeClr val="bg1"/>
                </a:solidFill>
              </a:defRPr>
            </a:lvl2pPr>
            <a:lvl3pPr marL="759534" indent="0">
              <a:buNone/>
              <a:defRPr b="0">
                <a:solidFill>
                  <a:schemeClr val="bg1"/>
                </a:solidFill>
              </a:defRPr>
            </a:lvl3pPr>
            <a:lvl4pPr marL="1140358" indent="0">
              <a:buNone/>
              <a:defRPr b="0">
                <a:solidFill>
                  <a:schemeClr val="bg1"/>
                </a:solidFill>
              </a:defRPr>
            </a:lvl4pPr>
            <a:lvl5pPr marL="1521181" indent="0"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&lt;Presenter Title Here&gt;</a:t>
            </a: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424595" y="4254460"/>
            <a:ext cx="7460495" cy="414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133" b="0" baseline="0">
                <a:solidFill>
                  <a:srgbClr val="FFFFFF"/>
                </a:solidFill>
              </a:defRPr>
            </a:lvl1pPr>
            <a:lvl2pPr marL="385057" indent="0">
              <a:buNone/>
              <a:defRPr sz="1900" b="0">
                <a:solidFill>
                  <a:schemeClr val="bg1"/>
                </a:solidFill>
              </a:defRPr>
            </a:lvl2pPr>
            <a:lvl3pPr marL="759534" indent="0">
              <a:buNone/>
              <a:defRPr sz="1600" b="0">
                <a:solidFill>
                  <a:schemeClr val="bg1"/>
                </a:solidFill>
              </a:defRPr>
            </a:lvl3pPr>
            <a:lvl4pPr marL="1140358" indent="0">
              <a:buNone/>
              <a:defRPr sz="1500" b="0">
                <a:solidFill>
                  <a:schemeClr val="bg1"/>
                </a:solidFill>
              </a:defRPr>
            </a:lvl4pPr>
            <a:lvl5pPr marL="1521181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&lt;Presentation Date Here&gt;</a:t>
            </a:r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868953" y="2642901"/>
            <a:ext cx="2560441" cy="1580995"/>
            <a:chOff x="1185863" y="2798763"/>
            <a:chExt cx="2108200" cy="1301750"/>
          </a:xfrm>
        </p:grpSpPr>
        <p:sp>
          <p:nvSpPr>
            <p:cNvPr id="20" name="Freeform 10"/>
            <p:cNvSpPr>
              <a:spLocks noChangeAspect="1" noEditPoints="1"/>
            </p:cNvSpPr>
            <p:nvPr/>
          </p:nvSpPr>
          <p:spPr bwMode="auto">
            <a:xfrm>
              <a:off x="1819275" y="2798763"/>
              <a:ext cx="815975" cy="819150"/>
            </a:xfrm>
            <a:custGeom>
              <a:avLst/>
              <a:gdLst>
                <a:gd name="T0" fmla="*/ 529 w 620"/>
                <a:gd name="T1" fmla="*/ 341 h 621"/>
                <a:gd name="T2" fmla="*/ 571 w 620"/>
                <a:gd name="T3" fmla="*/ 358 h 621"/>
                <a:gd name="T4" fmla="*/ 608 w 620"/>
                <a:gd name="T5" fmla="*/ 398 h 621"/>
                <a:gd name="T6" fmla="*/ 560 w 620"/>
                <a:gd name="T7" fmla="*/ 399 h 621"/>
                <a:gd name="T8" fmla="*/ 512 w 620"/>
                <a:gd name="T9" fmla="*/ 398 h 621"/>
                <a:gd name="T10" fmla="*/ 533 w 620"/>
                <a:gd name="T11" fmla="*/ 454 h 621"/>
                <a:gd name="T12" fmla="*/ 537 w 620"/>
                <a:gd name="T13" fmla="*/ 522 h 621"/>
                <a:gd name="T14" fmla="*/ 513 w 620"/>
                <a:gd name="T15" fmla="*/ 481 h 621"/>
                <a:gd name="T16" fmla="*/ 496 w 620"/>
                <a:gd name="T17" fmla="*/ 427 h 621"/>
                <a:gd name="T18" fmla="*/ 484 w 620"/>
                <a:gd name="T19" fmla="*/ 311 h 621"/>
                <a:gd name="T20" fmla="*/ 518 w 620"/>
                <a:gd name="T21" fmla="*/ 241 h 621"/>
                <a:gd name="T22" fmla="*/ 470 w 620"/>
                <a:gd name="T23" fmla="*/ 240 h 621"/>
                <a:gd name="T24" fmla="*/ 424 w 620"/>
                <a:gd name="T25" fmla="*/ 123 h 621"/>
                <a:gd name="T26" fmla="*/ 388 w 620"/>
                <a:gd name="T27" fmla="*/ 155 h 621"/>
                <a:gd name="T28" fmla="*/ 136 w 620"/>
                <a:gd name="T29" fmla="*/ 311 h 621"/>
                <a:gd name="T30" fmla="*/ 310 w 620"/>
                <a:gd name="T31" fmla="*/ 530 h 621"/>
                <a:gd name="T32" fmla="*/ 335 w 620"/>
                <a:gd name="T33" fmla="*/ 574 h 621"/>
                <a:gd name="T34" fmla="*/ 362 w 620"/>
                <a:gd name="T35" fmla="*/ 617 h 621"/>
                <a:gd name="T36" fmla="*/ 332 w 620"/>
                <a:gd name="T37" fmla="*/ 575 h 621"/>
                <a:gd name="T38" fmla="*/ 318 w 620"/>
                <a:gd name="T39" fmla="*/ 621 h 621"/>
                <a:gd name="T40" fmla="*/ 0 w 620"/>
                <a:gd name="T41" fmla="*/ 311 h 621"/>
                <a:gd name="T42" fmla="*/ 320 w 620"/>
                <a:gd name="T43" fmla="*/ 0 h 621"/>
                <a:gd name="T44" fmla="*/ 329 w 620"/>
                <a:gd name="T45" fmla="*/ 47 h 621"/>
                <a:gd name="T46" fmla="*/ 338 w 620"/>
                <a:gd name="T47" fmla="*/ 92 h 621"/>
                <a:gd name="T48" fmla="*/ 356 w 620"/>
                <a:gd name="T49" fmla="*/ 49 h 621"/>
                <a:gd name="T50" fmla="*/ 397 w 620"/>
                <a:gd name="T51" fmla="*/ 12 h 621"/>
                <a:gd name="T52" fmla="*/ 402 w 620"/>
                <a:gd name="T53" fmla="*/ 62 h 621"/>
                <a:gd name="T54" fmla="*/ 398 w 620"/>
                <a:gd name="T55" fmla="*/ 109 h 621"/>
                <a:gd name="T56" fmla="*/ 453 w 620"/>
                <a:gd name="T57" fmla="*/ 87 h 621"/>
                <a:gd name="T58" fmla="*/ 521 w 620"/>
                <a:gd name="T59" fmla="*/ 83 h 621"/>
                <a:gd name="T60" fmla="*/ 483 w 620"/>
                <a:gd name="T61" fmla="*/ 110 h 621"/>
                <a:gd name="T62" fmla="*/ 475 w 620"/>
                <a:gd name="T63" fmla="*/ 166 h 621"/>
                <a:gd name="T64" fmla="*/ 503 w 620"/>
                <a:gd name="T65" fmla="*/ 130 h 621"/>
                <a:gd name="T66" fmla="*/ 565 w 620"/>
                <a:gd name="T67" fmla="*/ 133 h 621"/>
                <a:gd name="T68" fmla="*/ 521 w 620"/>
                <a:gd name="T69" fmla="*/ 150 h 621"/>
                <a:gd name="T70" fmla="*/ 509 w 620"/>
                <a:gd name="T71" fmla="*/ 217 h 621"/>
                <a:gd name="T72" fmla="*/ 542 w 620"/>
                <a:gd name="T73" fmla="*/ 183 h 621"/>
                <a:gd name="T74" fmla="*/ 597 w 620"/>
                <a:gd name="T75" fmla="*/ 191 h 621"/>
                <a:gd name="T76" fmla="*/ 568 w 620"/>
                <a:gd name="T77" fmla="*/ 247 h 621"/>
                <a:gd name="T78" fmla="*/ 529 w 620"/>
                <a:gd name="T79" fmla="*/ 293 h 621"/>
                <a:gd name="T80" fmla="*/ 575 w 620"/>
                <a:gd name="T81" fmla="*/ 301 h 621"/>
                <a:gd name="T82" fmla="*/ 620 w 620"/>
                <a:gd name="T83" fmla="*/ 311 h 621"/>
                <a:gd name="T84" fmla="*/ 575 w 620"/>
                <a:gd name="T85" fmla="*/ 320 h 621"/>
                <a:gd name="T86" fmla="*/ 529 w 620"/>
                <a:gd name="T87" fmla="*/ 328 h 621"/>
                <a:gd name="T88" fmla="*/ 453 w 620"/>
                <a:gd name="T89" fmla="*/ 477 h 621"/>
                <a:gd name="T90" fmla="*/ 405 w 620"/>
                <a:gd name="T91" fmla="*/ 456 h 621"/>
                <a:gd name="T92" fmla="*/ 408 w 620"/>
                <a:gd name="T93" fmla="*/ 507 h 621"/>
                <a:gd name="T94" fmla="*/ 448 w 620"/>
                <a:gd name="T95" fmla="*/ 537 h 621"/>
                <a:gd name="T96" fmla="*/ 504 w 620"/>
                <a:gd name="T97" fmla="*/ 553 h 621"/>
                <a:gd name="T98" fmla="*/ 490 w 620"/>
                <a:gd name="T99" fmla="*/ 505 h 621"/>
                <a:gd name="T100" fmla="*/ 386 w 620"/>
                <a:gd name="T101" fmla="*/ 565 h 621"/>
                <a:gd name="T102" fmla="*/ 438 w 620"/>
                <a:gd name="T103" fmla="*/ 593 h 621"/>
                <a:gd name="T104" fmla="*/ 445 w 620"/>
                <a:gd name="T105" fmla="*/ 539 h 621"/>
                <a:gd name="T106" fmla="*/ 408 w 620"/>
                <a:gd name="T107" fmla="*/ 507 h 621"/>
                <a:gd name="T108" fmla="*/ 386 w 620"/>
                <a:gd name="T109" fmla="*/ 565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0" h="621">
                  <a:moveTo>
                    <a:pt x="529" y="328"/>
                  </a:moveTo>
                  <a:cubicBezTo>
                    <a:pt x="529" y="331"/>
                    <a:pt x="529" y="339"/>
                    <a:pt x="529" y="341"/>
                  </a:cubicBezTo>
                  <a:cubicBezTo>
                    <a:pt x="574" y="346"/>
                    <a:pt x="574" y="346"/>
                    <a:pt x="574" y="346"/>
                  </a:cubicBezTo>
                  <a:cubicBezTo>
                    <a:pt x="573" y="352"/>
                    <a:pt x="572" y="352"/>
                    <a:pt x="571" y="358"/>
                  </a:cubicBezTo>
                  <a:cubicBezTo>
                    <a:pt x="616" y="366"/>
                    <a:pt x="616" y="366"/>
                    <a:pt x="616" y="366"/>
                  </a:cubicBezTo>
                  <a:cubicBezTo>
                    <a:pt x="614" y="377"/>
                    <a:pt x="611" y="388"/>
                    <a:pt x="608" y="398"/>
                  </a:cubicBezTo>
                  <a:cubicBezTo>
                    <a:pt x="565" y="386"/>
                    <a:pt x="565" y="386"/>
                    <a:pt x="565" y="386"/>
                  </a:cubicBezTo>
                  <a:cubicBezTo>
                    <a:pt x="563" y="390"/>
                    <a:pt x="562" y="395"/>
                    <a:pt x="560" y="399"/>
                  </a:cubicBezTo>
                  <a:cubicBezTo>
                    <a:pt x="517" y="384"/>
                    <a:pt x="517" y="384"/>
                    <a:pt x="517" y="384"/>
                  </a:cubicBezTo>
                  <a:cubicBezTo>
                    <a:pt x="517" y="386"/>
                    <a:pt x="512" y="396"/>
                    <a:pt x="512" y="398"/>
                  </a:cubicBezTo>
                  <a:cubicBezTo>
                    <a:pt x="553" y="418"/>
                    <a:pt x="553" y="418"/>
                    <a:pt x="553" y="418"/>
                  </a:cubicBezTo>
                  <a:cubicBezTo>
                    <a:pt x="547" y="430"/>
                    <a:pt x="540" y="442"/>
                    <a:pt x="533" y="454"/>
                  </a:cubicBezTo>
                  <a:cubicBezTo>
                    <a:pt x="571" y="479"/>
                    <a:pt x="571" y="479"/>
                    <a:pt x="571" y="479"/>
                  </a:cubicBezTo>
                  <a:cubicBezTo>
                    <a:pt x="561" y="494"/>
                    <a:pt x="549" y="509"/>
                    <a:pt x="537" y="522"/>
                  </a:cubicBezTo>
                  <a:cubicBezTo>
                    <a:pt x="504" y="491"/>
                    <a:pt x="504" y="491"/>
                    <a:pt x="504" y="491"/>
                  </a:cubicBezTo>
                  <a:cubicBezTo>
                    <a:pt x="507" y="488"/>
                    <a:pt x="510" y="484"/>
                    <a:pt x="513" y="481"/>
                  </a:cubicBezTo>
                  <a:cubicBezTo>
                    <a:pt x="478" y="452"/>
                    <a:pt x="478" y="452"/>
                    <a:pt x="478" y="452"/>
                  </a:cubicBezTo>
                  <a:cubicBezTo>
                    <a:pt x="485" y="444"/>
                    <a:pt x="491" y="435"/>
                    <a:pt x="496" y="427"/>
                  </a:cubicBezTo>
                  <a:cubicBezTo>
                    <a:pt x="458" y="403"/>
                    <a:pt x="458" y="403"/>
                    <a:pt x="458" y="403"/>
                  </a:cubicBezTo>
                  <a:cubicBezTo>
                    <a:pt x="475" y="375"/>
                    <a:pt x="484" y="343"/>
                    <a:pt x="484" y="311"/>
                  </a:cubicBezTo>
                  <a:cubicBezTo>
                    <a:pt x="484" y="293"/>
                    <a:pt x="482" y="275"/>
                    <a:pt x="476" y="258"/>
                  </a:cubicBezTo>
                  <a:cubicBezTo>
                    <a:pt x="518" y="241"/>
                    <a:pt x="518" y="241"/>
                    <a:pt x="518" y="241"/>
                  </a:cubicBezTo>
                  <a:cubicBezTo>
                    <a:pt x="517" y="238"/>
                    <a:pt x="512" y="225"/>
                    <a:pt x="511" y="222"/>
                  </a:cubicBezTo>
                  <a:cubicBezTo>
                    <a:pt x="470" y="240"/>
                    <a:pt x="470" y="240"/>
                    <a:pt x="470" y="240"/>
                  </a:cubicBezTo>
                  <a:cubicBezTo>
                    <a:pt x="456" y="209"/>
                    <a:pt x="432" y="181"/>
                    <a:pt x="402" y="163"/>
                  </a:cubicBezTo>
                  <a:cubicBezTo>
                    <a:pt x="424" y="123"/>
                    <a:pt x="424" y="123"/>
                    <a:pt x="424" y="123"/>
                  </a:cubicBezTo>
                  <a:cubicBezTo>
                    <a:pt x="421" y="121"/>
                    <a:pt x="411" y="116"/>
                    <a:pt x="408" y="114"/>
                  </a:cubicBezTo>
                  <a:cubicBezTo>
                    <a:pt x="388" y="155"/>
                    <a:pt x="388" y="155"/>
                    <a:pt x="388" y="155"/>
                  </a:cubicBezTo>
                  <a:cubicBezTo>
                    <a:pt x="364" y="142"/>
                    <a:pt x="337" y="136"/>
                    <a:pt x="310" y="136"/>
                  </a:cubicBezTo>
                  <a:cubicBezTo>
                    <a:pt x="214" y="136"/>
                    <a:pt x="136" y="214"/>
                    <a:pt x="136" y="311"/>
                  </a:cubicBezTo>
                  <a:cubicBezTo>
                    <a:pt x="136" y="407"/>
                    <a:pt x="214" y="485"/>
                    <a:pt x="310" y="485"/>
                  </a:cubicBezTo>
                  <a:cubicBezTo>
                    <a:pt x="310" y="530"/>
                    <a:pt x="310" y="530"/>
                    <a:pt x="310" y="530"/>
                  </a:cubicBezTo>
                  <a:cubicBezTo>
                    <a:pt x="317" y="530"/>
                    <a:pt x="324" y="530"/>
                    <a:pt x="331" y="529"/>
                  </a:cubicBezTo>
                  <a:cubicBezTo>
                    <a:pt x="335" y="574"/>
                    <a:pt x="335" y="574"/>
                    <a:pt x="335" y="574"/>
                  </a:cubicBezTo>
                  <a:cubicBezTo>
                    <a:pt x="340" y="574"/>
                    <a:pt x="351" y="572"/>
                    <a:pt x="353" y="572"/>
                  </a:cubicBezTo>
                  <a:cubicBezTo>
                    <a:pt x="362" y="617"/>
                    <a:pt x="362" y="617"/>
                    <a:pt x="362" y="617"/>
                  </a:cubicBezTo>
                  <a:cubicBezTo>
                    <a:pt x="360" y="617"/>
                    <a:pt x="340" y="620"/>
                    <a:pt x="338" y="620"/>
                  </a:cubicBezTo>
                  <a:cubicBezTo>
                    <a:pt x="332" y="575"/>
                    <a:pt x="332" y="575"/>
                    <a:pt x="332" y="575"/>
                  </a:cubicBezTo>
                  <a:cubicBezTo>
                    <a:pt x="327" y="575"/>
                    <a:pt x="321" y="576"/>
                    <a:pt x="316" y="576"/>
                  </a:cubicBezTo>
                  <a:cubicBezTo>
                    <a:pt x="318" y="621"/>
                    <a:pt x="318" y="621"/>
                    <a:pt x="318" y="621"/>
                  </a:cubicBezTo>
                  <a:cubicBezTo>
                    <a:pt x="315" y="621"/>
                    <a:pt x="313" y="621"/>
                    <a:pt x="310" y="621"/>
                  </a:cubicBezTo>
                  <a:cubicBezTo>
                    <a:pt x="139" y="621"/>
                    <a:pt x="0" y="482"/>
                    <a:pt x="0" y="311"/>
                  </a:cubicBezTo>
                  <a:cubicBezTo>
                    <a:pt x="0" y="139"/>
                    <a:pt x="139" y="0"/>
                    <a:pt x="310" y="0"/>
                  </a:cubicBezTo>
                  <a:cubicBezTo>
                    <a:pt x="313" y="0"/>
                    <a:pt x="317" y="0"/>
                    <a:pt x="320" y="0"/>
                  </a:cubicBezTo>
                  <a:cubicBezTo>
                    <a:pt x="318" y="46"/>
                    <a:pt x="318" y="46"/>
                    <a:pt x="318" y="46"/>
                  </a:cubicBezTo>
                  <a:cubicBezTo>
                    <a:pt x="324" y="46"/>
                    <a:pt x="323" y="46"/>
                    <a:pt x="329" y="47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27" y="92"/>
                    <a:pt x="335" y="92"/>
                    <a:pt x="338" y="92"/>
                  </a:cubicBezTo>
                  <a:cubicBezTo>
                    <a:pt x="344" y="47"/>
                    <a:pt x="344" y="47"/>
                    <a:pt x="344" y="47"/>
                  </a:cubicBezTo>
                  <a:cubicBezTo>
                    <a:pt x="348" y="48"/>
                    <a:pt x="352" y="49"/>
                    <a:pt x="356" y="49"/>
                  </a:cubicBezTo>
                  <a:cubicBezTo>
                    <a:pt x="364" y="5"/>
                    <a:pt x="364" y="5"/>
                    <a:pt x="364" y="5"/>
                  </a:cubicBezTo>
                  <a:cubicBezTo>
                    <a:pt x="375" y="7"/>
                    <a:pt x="386" y="9"/>
                    <a:pt x="397" y="12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90" y="58"/>
                    <a:pt x="396" y="60"/>
                    <a:pt x="402" y="62"/>
                  </a:cubicBezTo>
                  <a:cubicBezTo>
                    <a:pt x="386" y="104"/>
                    <a:pt x="386" y="104"/>
                    <a:pt x="386" y="104"/>
                  </a:cubicBezTo>
                  <a:cubicBezTo>
                    <a:pt x="388" y="105"/>
                    <a:pt x="396" y="108"/>
                    <a:pt x="398" y="109"/>
                  </a:cubicBezTo>
                  <a:cubicBezTo>
                    <a:pt x="416" y="67"/>
                    <a:pt x="416" y="67"/>
                    <a:pt x="416" y="67"/>
                  </a:cubicBezTo>
                  <a:cubicBezTo>
                    <a:pt x="431" y="73"/>
                    <a:pt x="439" y="78"/>
                    <a:pt x="453" y="87"/>
                  </a:cubicBezTo>
                  <a:cubicBezTo>
                    <a:pt x="477" y="49"/>
                    <a:pt x="477" y="49"/>
                    <a:pt x="477" y="49"/>
                  </a:cubicBezTo>
                  <a:cubicBezTo>
                    <a:pt x="493" y="59"/>
                    <a:pt x="507" y="70"/>
                    <a:pt x="521" y="83"/>
                  </a:cubicBezTo>
                  <a:cubicBezTo>
                    <a:pt x="490" y="116"/>
                    <a:pt x="490" y="116"/>
                    <a:pt x="490" y="116"/>
                  </a:cubicBezTo>
                  <a:cubicBezTo>
                    <a:pt x="488" y="114"/>
                    <a:pt x="485" y="112"/>
                    <a:pt x="483" y="110"/>
                  </a:cubicBezTo>
                  <a:cubicBezTo>
                    <a:pt x="453" y="144"/>
                    <a:pt x="453" y="144"/>
                    <a:pt x="453" y="144"/>
                  </a:cubicBezTo>
                  <a:cubicBezTo>
                    <a:pt x="462" y="152"/>
                    <a:pt x="468" y="157"/>
                    <a:pt x="475" y="166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06" y="134"/>
                    <a:pt x="507" y="133"/>
                    <a:pt x="503" y="130"/>
                  </a:cubicBezTo>
                  <a:cubicBezTo>
                    <a:pt x="537" y="99"/>
                    <a:pt x="537" y="99"/>
                    <a:pt x="537" y="99"/>
                  </a:cubicBezTo>
                  <a:cubicBezTo>
                    <a:pt x="547" y="109"/>
                    <a:pt x="556" y="121"/>
                    <a:pt x="565" y="133"/>
                  </a:cubicBezTo>
                  <a:cubicBezTo>
                    <a:pt x="527" y="159"/>
                    <a:pt x="527" y="159"/>
                    <a:pt x="527" y="159"/>
                  </a:cubicBezTo>
                  <a:cubicBezTo>
                    <a:pt x="524" y="155"/>
                    <a:pt x="524" y="154"/>
                    <a:pt x="521" y="150"/>
                  </a:cubicBezTo>
                  <a:cubicBezTo>
                    <a:pt x="486" y="178"/>
                    <a:pt x="486" y="178"/>
                    <a:pt x="486" y="178"/>
                  </a:cubicBezTo>
                  <a:cubicBezTo>
                    <a:pt x="496" y="191"/>
                    <a:pt x="502" y="202"/>
                    <a:pt x="509" y="217"/>
                  </a:cubicBezTo>
                  <a:cubicBezTo>
                    <a:pt x="550" y="198"/>
                    <a:pt x="550" y="198"/>
                    <a:pt x="550" y="198"/>
                  </a:cubicBezTo>
                  <a:cubicBezTo>
                    <a:pt x="547" y="193"/>
                    <a:pt x="545" y="188"/>
                    <a:pt x="542" y="183"/>
                  </a:cubicBezTo>
                  <a:cubicBezTo>
                    <a:pt x="582" y="161"/>
                    <a:pt x="582" y="161"/>
                    <a:pt x="582" y="161"/>
                  </a:cubicBezTo>
                  <a:cubicBezTo>
                    <a:pt x="588" y="171"/>
                    <a:pt x="592" y="181"/>
                    <a:pt x="597" y="191"/>
                  </a:cubicBezTo>
                  <a:cubicBezTo>
                    <a:pt x="555" y="209"/>
                    <a:pt x="555" y="209"/>
                    <a:pt x="555" y="209"/>
                  </a:cubicBezTo>
                  <a:cubicBezTo>
                    <a:pt x="560" y="221"/>
                    <a:pt x="564" y="234"/>
                    <a:pt x="568" y="247"/>
                  </a:cubicBezTo>
                  <a:cubicBezTo>
                    <a:pt x="524" y="258"/>
                    <a:pt x="524" y="258"/>
                    <a:pt x="524" y="258"/>
                  </a:cubicBezTo>
                  <a:cubicBezTo>
                    <a:pt x="526" y="269"/>
                    <a:pt x="528" y="281"/>
                    <a:pt x="529" y="293"/>
                  </a:cubicBezTo>
                  <a:cubicBezTo>
                    <a:pt x="574" y="289"/>
                    <a:pt x="574" y="289"/>
                    <a:pt x="574" y="289"/>
                  </a:cubicBezTo>
                  <a:cubicBezTo>
                    <a:pt x="575" y="293"/>
                    <a:pt x="575" y="297"/>
                    <a:pt x="575" y="301"/>
                  </a:cubicBezTo>
                  <a:cubicBezTo>
                    <a:pt x="620" y="300"/>
                    <a:pt x="620" y="300"/>
                    <a:pt x="620" y="300"/>
                  </a:cubicBezTo>
                  <a:cubicBezTo>
                    <a:pt x="620" y="303"/>
                    <a:pt x="620" y="307"/>
                    <a:pt x="620" y="311"/>
                  </a:cubicBezTo>
                  <a:cubicBezTo>
                    <a:pt x="620" y="314"/>
                    <a:pt x="620" y="318"/>
                    <a:pt x="620" y="322"/>
                  </a:cubicBezTo>
                  <a:cubicBezTo>
                    <a:pt x="575" y="320"/>
                    <a:pt x="575" y="320"/>
                    <a:pt x="575" y="320"/>
                  </a:cubicBezTo>
                  <a:cubicBezTo>
                    <a:pt x="575" y="324"/>
                    <a:pt x="575" y="328"/>
                    <a:pt x="574" y="332"/>
                  </a:cubicBezTo>
                  <a:lnTo>
                    <a:pt x="529" y="328"/>
                  </a:lnTo>
                  <a:close/>
                  <a:moveTo>
                    <a:pt x="483" y="511"/>
                  </a:moveTo>
                  <a:cubicBezTo>
                    <a:pt x="453" y="477"/>
                    <a:pt x="453" y="477"/>
                    <a:pt x="453" y="477"/>
                  </a:cubicBezTo>
                  <a:cubicBezTo>
                    <a:pt x="444" y="485"/>
                    <a:pt x="439" y="489"/>
                    <a:pt x="429" y="495"/>
                  </a:cubicBezTo>
                  <a:cubicBezTo>
                    <a:pt x="405" y="456"/>
                    <a:pt x="405" y="456"/>
                    <a:pt x="405" y="456"/>
                  </a:cubicBezTo>
                  <a:cubicBezTo>
                    <a:pt x="403" y="458"/>
                    <a:pt x="386" y="468"/>
                    <a:pt x="386" y="468"/>
                  </a:cubicBezTo>
                  <a:cubicBezTo>
                    <a:pt x="408" y="507"/>
                    <a:pt x="408" y="507"/>
                    <a:pt x="408" y="507"/>
                  </a:cubicBezTo>
                  <a:cubicBezTo>
                    <a:pt x="408" y="507"/>
                    <a:pt x="424" y="499"/>
                    <a:pt x="425" y="498"/>
                  </a:cubicBezTo>
                  <a:cubicBezTo>
                    <a:pt x="448" y="537"/>
                    <a:pt x="448" y="537"/>
                    <a:pt x="448" y="537"/>
                  </a:cubicBezTo>
                  <a:cubicBezTo>
                    <a:pt x="458" y="531"/>
                    <a:pt x="467" y="524"/>
                    <a:pt x="476" y="517"/>
                  </a:cubicBezTo>
                  <a:cubicBezTo>
                    <a:pt x="504" y="553"/>
                    <a:pt x="504" y="553"/>
                    <a:pt x="504" y="553"/>
                  </a:cubicBezTo>
                  <a:cubicBezTo>
                    <a:pt x="510" y="548"/>
                    <a:pt x="516" y="543"/>
                    <a:pt x="521" y="538"/>
                  </a:cubicBezTo>
                  <a:cubicBezTo>
                    <a:pt x="490" y="505"/>
                    <a:pt x="490" y="505"/>
                    <a:pt x="490" y="505"/>
                  </a:cubicBezTo>
                  <a:cubicBezTo>
                    <a:pt x="488" y="507"/>
                    <a:pt x="485" y="509"/>
                    <a:pt x="483" y="511"/>
                  </a:cubicBezTo>
                  <a:close/>
                  <a:moveTo>
                    <a:pt x="386" y="565"/>
                  </a:moveTo>
                  <a:cubicBezTo>
                    <a:pt x="397" y="561"/>
                    <a:pt x="409" y="557"/>
                    <a:pt x="420" y="552"/>
                  </a:cubicBezTo>
                  <a:cubicBezTo>
                    <a:pt x="438" y="593"/>
                    <a:pt x="438" y="593"/>
                    <a:pt x="438" y="593"/>
                  </a:cubicBezTo>
                  <a:cubicBezTo>
                    <a:pt x="448" y="589"/>
                    <a:pt x="458" y="584"/>
                    <a:pt x="468" y="578"/>
                  </a:cubicBezTo>
                  <a:cubicBezTo>
                    <a:pt x="445" y="539"/>
                    <a:pt x="445" y="539"/>
                    <a:pt x="445" y="539"/>
                  </a:cubicBezTo>
                  <a:cubicBezTo>
                    <a:pt x="443" y="539"/>
                    <a:pt x="431" y="546"/>
                    <a:pt x="430" y="547"/>
                  </a:cubicBezTo>
                  <a:cubicBezTo>
                    <a:pt x="408" y="507"/>
                    <a:pt x="408" y="507"/>
                    <a:pt x="408" y="507"/>
                  </a:cubicBezTo>
                  <a:cubicBezTo>
                    <a:pt x="397" y="513"/>
                    <a:pt x="385" y="518"/>
                    <a:pt x="373" y="521"/>
                  </a:cubicBezTo>
                  <a:lnTo>
                    <a:pt x="386" y="565"/>
                  </a:ln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11"/>
            <p:cNvSpPr>
              <a:spLocks noChangeAspect="1" noEditPoints="1"/>
            </p:cNvSpPr>
            <p:nvPr/>
          </p:nvSpPr>
          <p:spPr bwMode="auto">
            <a:xfrm>
              <a:off x="1185863" y="3814763"/>
              <a:ext cx="2108200" cy="285750"/>
            </a:xfrm>
            <a:custGeom>
              <a:avLst/>
              <a:gdLst>
                <a:gd name="T0" fmla="*/ 0 w 1601"/>
                <a:gd name="T1" fmla="*/ 212 h 217"/>
                <a:gd name="T2" fmla="*/ 80 w 1601"/>
                <a:gd name="T3" fmla="*/ 185 h 217"/>
                <a:gd name="T4" fmla="*/ 234 w 1601"/>
                <a:gd name="T5" fmla="*/ 212 h 217"/>
                <a:gd name="T6" fmla="*/ 187 w 1601"/>
                <a:gd name="T7" fmla="*/ 28 h 217"/>
                <a:gd name="T8" fmla="*/ 107 w 1601"/>
                <a:gd name="T9" fmla="*/ 141 h 217"/>
                <a:gd name="T10" fmla="*/ 190 w 1601"/>
                <a:gd name="T11" fmla="*/ 141 h 217"/>
                <a:gd name="T12" fmla="*/ 485 w 1601"/>
                <a:gd name="T13" fmla="*/ 29 h 217"/>
                <a:gd name="T14" fmla="*/ 324 w 1601"/>
                <a:gd name="T15" fmla="*/ 212 h 217"/>
                <a:gd name="T16" fmla="*/ 385 w 1601"/>
                <a:gd name="T17" fmla="*/ 169 h 217"/>
                <a:gd name="T18" fmla="*/ 570 w 1601"/>
                <a:gd name="T19" fmla="*/ 99 h 217"/>
                <a:gd name="T20" fmla="*/ 480 w 1601"/>
                <a:gd name="T21" fmla="*/ 126 h 217"/>
                <a:gd name="T22" fmla="*/ 385 w 1601"/>
                <a:gd name="T23" fmla="*/ 75 h 217"/>
                <a:gd name="T24" fmla="*/ 509 w 1601"/>
                <a:gd name="T25" fmla="*/ 101 h 217"/>
                <a:gd name="T26" fmla="*/ 762 w 1601"/>
                <a:gd name="T27" fmla="*/ 29 h 217"/>
                <a:gd name="T28" fmla="*/ 601 w 1601"/>
                <a:gd name="T29" fmla="*/ 212 h 217"/>
                <a:gd name="T30" fmla="*/ 662 w 1601"/>
                <a:gd name="T31" fmla="*/ 169 h 217"/>
                <a:gd name="T32" fmla="*/ 847 w 1601"/>
                <a:gd name="T33" fmla="*/ 99 h 217"/>
                <a:gd name="T34" fmla="*/ 757 w 1601"/>
                <a:gd name="T35" fmla="*/ 126 h 217"/>
                <a:gd name="T36" fmla="*/ 662 w 1601"/>
                <a:gd name="T37" fmla="*/ 75 h 217"/>
                <a:gd name="T38" fmla="*/ 786 w 1601"/>
                <a:gd name="T39" fmla="*/ 101 h 217"/>
                <a:gd name="T40" fmla="*/ 865 w 1601"/>
                <a:gd name="T41" fmla="*/ 29 h 217"/>
                <a:gd name="T42" fmla="*/ 1133 w 1601"/>
                <a:gd name="T43" fmla="*/ 75 h 217"/>
                <a:gd name="T44" fmla="*/ 1030 w 1601"/>
                <a:gd name="T45" fmla="*/ 212 h 217"/>
                <a:gd name="T46" fmla="*/ 968 w 1601"/>
                <a:gd name="T47" fmla="*/ 75 h 217"/>
                <a:gd name="T48" fmla="*/ 865 w 1601"/>
                <a:gd name="T49" fmla="*/ 29 h 217"/>
                <a:gd name="T50" fmla="*/ 1230 w 1601"/>
                <a:gd name="T51" fmla="*/ 29 h 217"/>
                <a:gd name="T52" fmla="*/ 1168 w 1601"/>
                <a:gd name="T53" fmla="*/ 212 h 217"/>
                <a:gd name="T54" fmla="*/ 1415 w 1601"/>
                <a:gd name="T55" fmla="*/ 24 h 217"/>
                <a:gd name="T56" fmla="*/ 1415 w 1601"/>
                <a:gd name="T57" fmla="*/ 217 h 217"/>
                <a:gd name="T58" fmla="*/ 1415 w 1601"/>
                <a:gd name="T59" fmla="*/ 24 h 217"/>
                <a:gd name="T60" fmla="*/ 1331 w 1601"/>
                <a:gd name="T61" fmla="*/ 120 h 217"/>
                <a:gd name="T62" fmla="*/ 1500 w 1601"/>
                <a:gd name="T63" fmla="*/ 121 h 217"/>
                <a:gd name="T64" fmla="*/ 1580 w 1601"/>
                <a:gd name="T65" fmla="*/ 0 h 217"/>
                <a:gd name="T66" fmla="*/ 1580 w 1601"/>
                <a:gd name="T67" fmla="*/ 41 h 217"/>
                <a:gd name="T68" fmla="*/ 1580 w 1601"/>
                <a:gd name="T69" fmla="*/ 0 h 217"/>
                <a:gd name="T70" fmla="*/ 1564 w 1601"/>
                <a:gd name="T71" fmla="*/ 20 h 217"/>
                <a:gd name="T72" fmla="*/ 1595 w 1601"/>
                <a:gd name="T73" fmla="*/ 20 h 217"/>
                <a:gd name="T74" fmla="*/ 1584 w 1601"/>
                <a:gd name="T75" fmla="*/ 21 h 217"/>
                <a:gd name="T76" fmla="*/ 1589 w 1601"/>
                <a:gd name="T77" fmla="*/ 16 h 217"/>
                <a:gd name="T78" fmla="*/ 1580 w 1601"/>
                <a:gd name="T79" fmla="*/ 10 h 217"/>
                <a:gd name="T80" fmla="*/ 1572 w 1601"/>
                <a:gd name="T81" fmla="*/ 31 h 217"/>
                <a:gd name="T82" fmla="*/ 1577 w 1601"/>
                <a:gd name="T83" fmla="*/ 23 h 217"/>
                <a:gd name="T84" fmla="*/ 1583 w 1601"/>
                <a:gd name="T85" fmla="*/ 26 h 217"/>
                <a:gd name="T86" fmla="*/ 1590 w 1601"/>
                <a:gd name="T87" fmla="*/ 31 h 217"/>
                <a:gd name="T88" fmla="*/ 1584 w 1601"/>
                <a:gd name="T89" fmla="*/ 21 h 217"/>
                <a:gd name="T90" fmla="*/ 1577 w 1601"/>
                <a:gd name="T91" fmla="*/ 19 h 217"/>
                <a:gd name="T92" fmla="*/ 1579 w 1601"/>
                <a:gd name="T93" fmla="*/ 13 h 217"/>
                <a:gd name="T94" fmla="*/ 1579 w 1601"/>
                <a:gd name="T95" fmla="*/ 1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1" h="217">
                  <a:moveTo>
                    <a:pt x="115" y="28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63" y="212"/>
                    <a:pt x="63" y="212"/>
                    <a:pt x="63" y="212"/>
                  </a:cubicBezTo>
                  <a:cubicBezTo>
                    <a:pt x="80" y="185"/>
                    <a:pt x="80" y="185"/>
                    <a:pt x="80" y="185"/>
                  </a:cubicBezTo>
                  <a:cubicBezTo>
                    <a:pt x="217" y="185"/>
                    <a:pt x="217" y="185"/>
                    <a:pt x="217" y="185"/>
                  </a:cubicBezTo>
                  <a:cubicBezTo>
                    <a:pt x="234" y="212"/>
                    <a:pt x="234" y="212"/>
                    <a:pt x="234" y="212"/>
                  </a:cubicBezTo>
                  <a:cubicBezTo>
                    <a:pt x="302" y="212"/>
                    <a:pt x="302" y="212"/>
                    <a:pt x="302" y="212"/>
                  </a:cubicBezTo>
                  <a:cubicBezTo>
                    <a:pt x="187" y="28"/>
                    <a:pt x="187" y="28"/>
                    <a:pt x="187" y="28"/>
                  </a:cubicBezTo>
                  <a:lnTo>
                    <a:pt x="115" y="28"/>
                  </a:lnTo>
                  <a:close/>
                  <a:moveTo>
                    <a:pt x="107" y="141"/>
                  </a:moveTo>
                  <a:cubicBezTo>
                    <a:pt x="148" y="75"/>
                    <a:pt x="148" y="75"/>
                    <a:pt x="148" y="75"/>
                  </a:cubicBezTo>
                  <a:cubicBezTo>
                    <a:pt x="190" y="141"/>
                    <a:pt x="190" y="141"/>
                    <a:pt x="190" y="141"/>
                  </a:cubicBezTo>
                  <a:lnTo>
                    <a:pt x="107" y="141"/>
                  </a:lnTo>
                  <a:close/>
                  <a:moveTo>
                    <a:pt x="485" y="29"/>
                  </a:moveTo>
                  <a:cubicBezTo>
                    <a:pt x="324" y="29"/>
                    <a:pt x="324" y="29"/>
                    <a:pt x="324" y="29"/>
                  </a:cubicBezTo>
                  <a:cubicBezTo>
                    <a:pt x="324" y="212"/>
                    <a:pt x="324" y="212"/>
                    <a:pt x="324" y="212"/>
                  </a:cubicBezTo>
                  <a:cubicBezTo>
                    <a:pt x="385" y="212"/>
                    <a:pt x="385" y="212"/>
                    <a:pt x="385" y="212"/>
                  </a:cubicBezTo>
                  <a:cubicBezTo>
                    <a:pt x="385" y="169"/>
                    <a:pt x="385" y="169"/>
                    <a:pt x="385" y="169"/>
                  </a:cubicBezTo>
                  <a:cubicBezTo>
                    <a:pt x="395" y="169"/>
                    <a:pt x="467" y="169"/>
                    <a:pt x="485" y="169"/>
                  </a:cubicBezTo>
                  <a:cubicBezTo>
                    <a:pt x="534" y="169"/>
                    <a:pt x="570" y="156"/>
                    <a:pt x="570" y="99"/>
                  </a:cubicBezTo>
                  <a:cubicBezTo>
                    <a:pt x="570" y="41"/>
                    <a:pt x="535" y="29"/>
                    <a:pt x="485" y="29"/>
                  </a:cubicBezTo>
                  <a:close/>
                  <a:moveTo>
                    <a:pt x="480" y="126"/>
                  </a:moveTo>
                  <a:cubicBezTo>
                    <a:pt x="467" y="126"/>
                    <a:pt x="396" y="126"/>
                    <a:pt x="385" y="126"/>
                  </a:cubicBezTo>
                  <a:cubicBezTo>
                    <a:pt x="385" y="75"/>
                    <a:pt x="385" y="75"/>
                    <a:pt x="385" y="75"/>
                  </a:cubicBezTo>
                  <a:cubicBezTo>
                    <a:pt x="385" y="75"/>
                    <a:pt x="463" y="75"/>
                    <a:pt x="480" y="75"/>
                  </a:cubicBezTo>
                  <a:cubicBezTo>
                    <a:pt x="502" y="75"/>
                    <a:pt x="509" y="81"/>
                    <a:pt x="509" y="101"/>
                  </a:cubicBezTo>
                  <a:cubicBezTo>
                    <a:pt x="509" y="120"/>
                    <a:pt x="503" y="126"/>
                    <a:pt x="480" y="126"/>
                  </a:cubicBezTo>
                  <a:close/>
                  <a:moveTo>
                    <a:pt x="762" y="29"/>
                  </a:moveTo>
                  <a:cubicBezTo>
                    <a:pt x="601" y="29"/>
                    <a:pt x="601" y="29"/>
                    <a:pt x="601" y="29"/>
                  </a:cubicBezTo>
                  <a:cubicBezTo>
                    <a:pt x="601" y="212"/>
                    <a:pt x="601" y="212"/>
                    <a:pt x="601" y="212"/>
                  </a:cubicBezTo>
                  <a:cubicBezTo>
                    <a:pt x="662" y="212"/>
                    <a:pt x="662" y="212"/>
                    <a:pt x="662" y="212"/>
                  </a:cubicBezTo>
                  <a:cubicBezTo>
                    <a:pt x="662" y="169"/>
                    <a:pt x="662" y="169"/>
                    <a:pt x="662" y="169"/>
                  </a:cubicBezTo>
                  <a:cubicBezTo>
                    <a:pt x="672" y="169"/>
                    <a:pt x="744" y="169"/>
                    <a:pt x="762" y="169"/>
                  </a:cubicBezTo>
                  <a:cubicBezTo>
                    <a:pt x="811" y="169"/>
                    <a:pt x="847" y="156"/>
                    <a:pt x="847" y="99"/>
                  </a:cubicBezTo>
                  <a:cubicBezTo>
                    <a:pt x="847" y="41"/>
                    <a:pt x="812" y="29"/>
                    <a:pt x="762" y="29"/>
                  </a:cubicBezTo>
                  <a:close/>
                  <a:moveTo>
                    <a:pt x="757" y="126"/>
                  </a:moveTo>
                  <a:cubicBezTo>
                    <a:pt x="744" y="126"/>
                    <a:pt x="673" y="126"/>
                    <a:pt x="662" y="126"/>
                  </a:cubicBezTo>
                  <a:cubicBezTo>
                    <a:pt x="662" y="75"/>
                    <a:pt x="662" y="75"/>
                    <a:pt x="662" y="75"/>
                  </a:cubicBezTo>
                  <a:cubicBezTo>
                    <a:pt x="662" y="75"/>
                    <a:pt x="740" y="75"/>
                    <a:pt x="757" y="75"/>
                  </a:cubicBezTo>
                  <a:cubicBezTo>
                    <a:pt x="779" y="75"/>
                    <a:pt x="786" y="81"/>
                    <a:pt x="786" y="101"/>
                  </a:cubicBezTo>
                  <a:cubicBezTo>
                    <a:pt x="786" y="120"/>
                    <a:pt x="780" y="126"/>
                    <a:pt x="757" y="126"/>
                  </a:cubicBezTo>
                  <a:close/>
                  <a:moveTo>
                    <a:pt x="865" y="29"/>
                  </a:moveTo>
                  <a:cubicBezTo>
                    <a:pt x="1133" y="29"/>
                    <a:pt x="1133" y="29"/>
                    <a:pt x="1133" y="29"/>
                  </a:cubicBezTo>
                  <a:cubicBezTo>
                    <a:pt x="1133" y="75"/>
                    <a:pt x="1133" y="75"/>
                    <a:pt x="1133" y="75"/>
                  </a:cubicBezTo>
                  <a:cubicBezTo>
                    <a:pt x="1030" y="75"/>
                    <a:pt x="1030" y="75"/>
                    <a:pt x="1030" y="75"/>
                  </a:cubicBezTo>
                  <a:cubicBezTo>
                    <a:pt x="1030" y="212"/>
                    <a:pt x="1030" y="212"/>
                    <a:pt x="1030" y="212"/>
                  </a:cubicBezTo>
                  <a:cubicBezTo>
                    <a:pt x="968" y="212"/>
                    <a:pt x="968" y="212"/>
                    <a:pt x="968" y="212"/>
                  </a:cubicBezTo>
                  <a:cubicBezTo>
                    <a:pt x="968" y="75"/>
                    <a:pt x="968" y="75"/>
                    <a:pt x="968" y="75"/>
                  </a:cubicBezTo>
                  <a:cubicBezTo>
                    <a:pt x="865" y="75"/>
                    <a:pt x="865" y="75"/>
                    <a:pt x="865" y="75"/>
                  </a:cubicBezTo>
                  <a:lnTo>
                    <a:pt x="865" y="29"/>
                  </a:lnTo>
                  <a:close/>
                  <a:moveTo>
                    <a:pt x="1168" y="29"/>
                  </a:moveTo>
                  <a:cubicBezTo>
                    <a:pt x="1230" y="29"/>
                    <a:pt x="1230" y="29"/>
                    <a:pt x="1230" y="29"/>
                  </a:cubicBezTo>
                  <a:cubicBezTo>
                    <a:pt x="1230" y="212"/>
                    <a:pt x="1230" y="212"/>
                    <a:pt x="1230" y="212"/>
                  </a:cubicBezTo>
                  <a:cubicBezTo>
                    <a:pt x="1168" y="212"/>
                    <a:pt x="1168" y="212"/>
                    <a:pt x="1168" y="212"/>
                  </a:cubicBezTo>
                  <a:lnTo>
                    <a:pt x="1168" y="29"/>
                  </a:lnTo>
                  <a:close/>
                  <a:moveTo>
                    <a:pt x="1415" y="24"/>
                  </a:moveTo>
                  <a:cubicBezTo>
                    <a:pt x="1311" y="24"/>
                    <a:pt x="1265" y="40"/>
                    <a:pt x="1265" y="121"/>
                  </a:cubicBezTo>
                  <a:cubicBezTo>
                    <a:pt x="1265" y="201"/>
                    <a:pt x="1310" y="217"/>
                    <a:pt x="1415" y="217"/>
                  </a:cubicBezTo>
                  <a:cubicBezTo>
                    <a:pt x="1519" y="217"/>
                    <a:pt x="1566" y="201"/>
                    <a:pt x="1566" y="120"/>
                  </a:cubicBezTo>
                  <a:cubicBezTo>
                    <a:pt x="1566" y="40"/>
                    <a:pt x="1520" y="24"/>
                    <a:pt x="1415" y="24"/>
                  </a:cubicBezTo>
                  <a:close/>
                  <a:moveTo>
                    <a:pt x="1415" y="172"/>
                  </a:moveTo>
                  <a:cubicBezTo>
                    <a:pt x="1350" y="172"/>
                    <a:pt x="1331" y="168"/>
                    <a:pt x="1331" y="120"/>
                  </a:cubicBezTo>
                  <a:cubicBezTo>
                    <a:pt x="1331" y="73"/>
                    <a:pt x="1350" y="70"/>
                    <a:pt x="1415" y="70"/>
                  </a:cubicBezTo>
                  <a:cubicBezTo>
                    <a:pt x="1480" y="70"/>
                    <a:pt x="1500" y="73"/>
                    <a:pt x="1500" y="121"/>
                  </a:cubicBezTo>
                  <a:cubicBezTo>
                    <a:pt x="1500" y="168"/>
                    <a:pt x="1482" y="172"/>
                    <a:pt x="1415" y="172"/>
                  </a:cubicBezTo>
                  <a:close/>
                  <a:moveTo>
                    <a:pt x="1580" y="0"/>
                  </a:moveTo>
                  <a:cubicBezTo>
                    <a:pt x="1568" y="0"/>
                    <a:pt x="1559" y="9"/>
                    <a:pt x="1559" y="20"/>
                  </a:cubicBezTo>
                  <a:cubicBezTo>
                    <a:pt x="1559" y="32"/>
                    <a:pt x="1568" y="41"/>
                    <a:pt x="1580" y="41"/>
                  </a:cubicBezTo>
                  <a:cubicBezTo>
                    <a:pt x="1592" y="41"/>
                    <a:pt x="1601" y="32"/>
                    <a:pt x="1601" y="20"/>
                  </a:cubicBezTo>
                  <a:cubicBezTo>
                    <a:pt x="1601" y="9"/>
                    <a:pt x="1592" y="0"/>
                    <a:pt x="1580" y="0"/>
                  </a:cubicBezTo>
                  <a:close/>
                  <a:moveTo>
                    <a:pt x="1580" y="37"/>
                  </a:moveTo>
                  <a:cubicBezTo>
                    <a:pt x="1571" y="37"/>
                    <a:pt x="1564" y="29"/>
                    <a:pt x="1564" y="20"/>
                  </a:cubicBezTo>
                  <a:cubicBezTo>
                    <a:pt x="1564" y="11"/>
                    <a:pt x="1571" y="4"/>
                    <a:pt x="1580" y="4"/>
                  </a:cubicBezTo>
                  <a:cubicBezTo>
                    <a:pt x="1589" y="4"/>
                    <a:pt x="1595" y="11"/>
                    <a:pt x="1595" y="20"/>
                  </a:cubicBezTo>
                  <a:cubicBezTo>
                    <a:pt x="1595" y="29"/>
                    <a:pt x="1589" y="37"/>
                    <a:pt x="1580" y="37"/>
                  </a:cubicBezTo>
                  <a:close/>
                  <a:moveTo>
                    <a:pt x="1584" y="21"/>
                  </a:moveTo>
                  <a:cubicBezTo>
                    <a:pt x="1584" y="21"/>
                    <a:pt x="1584" y="21"/>
                    <a:pt x="1584" y="21"/>
                  </a:cubicBezTo>
                  <a:cubicBezTo>
                    <a:pt x="1587" y="20"/>
                    <a:pt x="1589" y="18"/>
                    <a:pt x="1589" y="16"/>
                  </a:cubicBezTo>
                  <a:cubicBezTo>
                    <a:pt x="1589" y="14"/>
                    <a:pt x="1588" y="12"/>
                    <a:pt x="1587" y="12"/>
                  </a:cubicBezTo>
                  <a:cubicBezTo>
                    <a:pt x="1585" y="11"/>
                    <a:pt x="1583" y="10"/>
                    <a:pt x="1580" y="10"/>
                  </a:cubicBezTo>
                  <a:cubicBezTo>
                    <a:pt x="1576" y="10"/>
                    <a:pt x="1574" y="10"/>
                    <a:pt x="1572" y="11"/>
                  </a:cubicBezTo>
                  <a:cubicBezTo>
                    <a:pt x="1572" y="31"/>
                    <a:pt x="1572" y="31"/>
                    <a:pt x="1572" y="31"/>
                  </a:cubicBezTo>
                  <a:cubicBezTo>
                    <a:pt x="1577" y="31"/>
                    <a:pt x="1577" y="31"/>
                    <a:pt x="1577" y="31"/>
                  </a:cubicBezTo>
                  <a:cubicBezTo>
                    <a:pt x="1577" y="23"/>
                    <a:pt x="1577" y="23"/>
                    <a:pt x="1577" y="23"/>
                  </a:cubicBezTo>
                  <a:cubicBezTo>
                    <a:pt x="1579" y="23"/>
                    <a:pt x="1579" y="23"/>
                    <a:pt x="1579" y="23"/>
                  </a:cubicBezTo>
                  <a:cubicBezTo>
                    <a:pt x="1581" y="23"/>
                    <a:pt x="1583" y="24"/>
                    <a:pt x="1583" y="26"/>
                  </a:cubicBezTo>
                  <a:cubicBezTo>
                    <a:pt x="1584" y="28"/>
                    <a:pt x="1584" y="30"/>
                    <a:pt x="1585" y="31"/>
                  </a:cubicBezTo>
                  <a:cubicBezTo>
                    <a:pt x="1590" y="31"/>
                    <a:pt x="1590" y="31"/>
                    <a:pt x="1590" y="31"/>
                  </a:cubicBezTo>
                  <a:cubicBezTo>
                    <a:pt x="1589" y="30"/>
                    <a:pt x="1589" y="29"/>
                    <a:pt x="1588" y="26"/>
                  </a:cubicBezTo>
                  <a:cubicBezTo>
                    <a:pt x="1588" y="23"/>
                    <a:pt x="1586" y="22"/>
                    <a:pt x="1584" y="21"/>
                  </a:cubicBezTo>
                  <a:close/>
                  <a:moveTo>
                    <a:pt x="1579" y="19"/>
                  </a:moveTo>
                  <a:cubicBezTo>
                    <a:pt x="1577" y="19"/>
                    <a:pt x="1577" y="19"/>
                    <a:pt x="1577" y="19"/>
                  </a:cubicBezTo>
                  <a:cubicBezTo>
                    <a:pt x="1577" y="14"/>
                    <a:pt x="1577" y="14"/>
                    <a:pt x="1577" y="14"/>
                  </a:cubicBezTo>
                  <a:cubicBezTo>
                    <a:pt x="1577" y="14"/>
                    <a:pt x="1578" y="13"/>
                    <a:pt x="1579" y="13"/>
                  </a:cubicBezTo>
                  <a:cubicBezTo>
                    <a:pt x="1582" y="13"/>
                    <a:pt x="1584" y="15"/>
                    <a:pt x="1584" y="16"/>
                  </a:cubicBezTo>
                  <a:cubicBezTo>
                    <a:pt x="1584" y="19"/>
                    <a:pt x="1582" y="19"/>
                    <a:pt x="157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6508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1" y="1219200"/>
            <a:ext cx="10972803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085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1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5" y="1219200"/>
            <a:ext cx="10972801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0" indent="0">
              <a:buNone/>
              <a:defRPr b="0">
                <a:solidFill>
                  <a:schemeClr val="tx2"/>
                </a:solidFill>
              </a:defRPr>
            </a:lvl2pPr>
            <a:lvl3pPr marL="0" indent="0">
              <a:buNone/>
              <a:defRPr b="0">
                <a:solidFill>
                  <a:schemeClr val="tx2"/>
                </a:solidFill>
              </a:defRPr>
            </a:lvl3pPr>
            <a:lvl4pPr marL="302663" indent="-226466">
              <a:buClrTx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4pPr>
            <a:lvl5pPr marL="685750" indent="-228584">
              <a:buClrTx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99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35862" y="3039231"/>
            <a:ext cx="10920281" cy="779540"/>
          </a:xfrm>
        </p:spPr>
        <p:txBody>
          <a:bodyPr wrap="square" anchor="ctr" anchorCtr="0">
            <a:spAutoFit/>
          </a:bodyPr>
          <a:lstStyle>
            <a:lvl1pPr algn="ctr">
              <a:defRPr sz="5333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&lt;Section Name Here&gt;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35866" y="4180427"/>
            <a:ext cx="10920276" cy="670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384913" indent="0">
              <a:buNone/>
              <a:defRPr/>
            </a:lvl2pPr>
            <a:lvl3pPr marL="759246" indent="0">
              <a:buNone/>
              <a:defRPr/>
            </a:lvl3pPr>
            <a:lvl4pPr marL="1139928" indent="0">
              <a:buNone/>
              <a:defRPr/>
            </a:lvl4pPr>
            <a:lvl5pPr marL="1520609" indent="0">
              <a:buNone/>
              <a:defRPr/>
            </a:lvl5pPr>
          </a:lstStyle>
          <a:p>
            <a:pPr lvl="0"/>
            <a:r>
              <a:rPr lang="en-US"/>
              <a:t>&lt;sub head here&gt;</a:t>
            </a:r>
          </a:p>
        </p:txBody>
      </p:sp>
    </p:spTree>
    <p:extLst>
      <p:ext uri="{BB962C8B-B14F-4D97-AF65-F5344CB8AC3E}">
        <p14:creationId xmlns:p14="http://schemas.microsoft.com/office/powerpoint/2010/main" val="84480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760" y="1231900"/>
            <a:ext cx="5340155" cy="4937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6242090" y="1231900"/>
            <a:ext cx="5340153" cy="4937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867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09760" y="1643066"/>
            <a:ext cx="5340155" cy="45291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6242090" y="1643066"/>
            <a:ext cx="5340153" cy="45291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599" y="1092202"/>
            <a:ext cx="5340096" cy="4103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42307" y="1092202"/>
            <a:ext cx="5340096" cy="4103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89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42090" y="1231903"/>
            <a:ext cx="5340153" cy="4940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092200"/>
            <a:ext cx="5340096" cy="4876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609094" indent="0">
              <a:buNone/>
              <a:defRPr sz="2700" b="1"/>
            </a:lvl2pPr>
            <a:lvl3pPr marL="1218186" indent="0">
              <a:buNone/>
              <a:defRPr sz="2400" b="1"/>
            </a:lvl3pPr>
            <a:lvl4pPr marL="1827280" indent="0">
              <a:buNone/>
              <a:defRPr sz="2100" b="1"/>
            </a:lvl4pPr>
            <a:lvl5pPr marL="2436370" indent="0">
              <a:buNone/>
              <a:defRPr sz="2100" b="1"/>
            </a:lvl5pPr>
            <a:lvl6pPr marL="3045456" indent="0">
              <a:buNone/>
              <a:defRPr sz="2100" b="1"/>
            </a:lvl6pPr>
            <a:lvl7pPr marL="3654555" indent="0">
              <a:buNone/>
              <a:defRPr sz="2100" b="1"/>
            </a:lvl7pPr>
            <a:lvl8pPr marL="4263643" indent="0">
              <a:buNone/>
              <a:defRPr sz="2100" b="1"/>
            </a:lvl8pPr>
            <a:lvl9pPr marL="487273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09599" y="1722993"/>
            <a:ext cx="5340096" cy="44492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48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42090" y="1231903"/>
            <a:ext cx="5340153" cy="4940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092200"/>
            <a:ext cx="5340096" cy="4876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609094" indent="0">
              <a:buNone/>
              <a:defRPr sz="2700" b="1"/>
            </a:lvl2pPr>
            <a:lvl3pPr marL="1218186" indent="0">
              <a:buNone/>
              <a:defRPr sz="2400" b="1"/>
            </a:lvl3pPr>
            <a:lvl4pPr marL="1827280" indent="0">
              <a:buNone/>
              <a:defRPr sz="2100" b="1"/>
            </a:lvl4pPr>
            <a:lvl5pPr marL="2436370" indent="0">
              <a:buNone/>
              <a:defRPr sz="2100" b="1"/>
            </a:lvl5pPr>
            <a:lvl6pPr marL="3045456" indent="0">
              <a:buNone/>
              <a:defRPr sz="2100" b="1"/>
            </a:lvl6pPr>
            <a:lvl7pPr marL="3654555" indent="0">
              <a:buNone/>
              <a:defRPr sz="2100" b="1"/>
            </a:lvl7pPr>
            <a:lvl8pPr marL="4263643" indent="0">
              <a:buNone/>
              <a:defRPr sz="2100" b="1"/>
            </a:lvl8pPr>
            <a:lvl9pPr marL="487273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609599" y="1722993"/>
            <a:ext cx="5340096" cy="44492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02774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242090" y="1219200"/>
            <a:ext cx="5340153" cy="4953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5684520"/>
            <a:ext cx="5340096" cy="4876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700" b="0">
                <a:solidFill>
                  <a:schemeClr val="accent3"/>
                </a:solidFill>
              </a:defRPr>
            </a:lvl1pPr>
            <a:lvl2pPr marL="609094" indent="0">
              <a:buNone/>
              <a:defRPr sz="2700" b="1"/>
            </a:lvl2pPr>
            <a:lvl3pPr marL="1218186" indent="0">
              <a:buNone/>
              <a:defRPr sz="2400" b="1"/>
            </a:lvl3pPr>
            <a:lvl4pPr marL="1827280" indent="0">
              <a:buNone/>
              <a:defRPr sz="2100" b="1"/>
            </a:lvl4pPr>
            <a:lvl5pPr marL="2436370" indent="0">
              <a:buNone/>
              <a:defRPr sz="2100" b="1"/>
            </a:lvl5pPr>
            <a:lvl6pPr marL="3045456" indent="0">
              <a:buNone/>
              <a:defRPr sz="2100" b="1"/>
            </a:lvl6pPr>
            <a:lvl7pPr marL="3654555" indent="0">
              <a:buNone/>
              <a:defRPr sz="2100" b="1"/>
            </a:lvl7pPr>
            <a:lvl8pPr marL="4263643" indent="0">
              <a:buNone/>
              <a:defRPr sz="2100" b="1"/>
            </a:lvl8pPr>
            <a:lvl9pPr marL="487273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09600" y="1231907"/>
            <a:ext cx="5340096" cy="43232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1218186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812810" y="1475324"/>
            <a:ext cx="4933951" cy="38048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3095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092200"/>
            <a:ext cx="10972801" cy="4876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609094" indent="0">
              <a:buNone/>
              <a:defRPr sz="2700" b="1"/>
            </a:lvl2pPr>
            <a:lvl3pPr marL="1218186" indent="0">
              <a:buNone/>
              <a:defRPr sz="2400" b="1"/>
            </a:lvl3pPr>
            <a:lvl4pPr marL="1827280" indent="0">
              <a:buNone/>
              <a:defRPr sz="2100" b="1"/>
            </a:lvl4pPr>
            <a:lvl5pPr marL="2436370" indent="0">
              <a:buNone/>
              <a:defRPr sz="2100" b="1"/>
            </a:lvl5pPr>
            <a:lvl6pPr marL="3045456" indent="0">
              <a:buNone/>
              <a:defRPr sz="2100" b="1"/>
            </a:lvl6pPr>
            <a:lvl7pPr marL="3654555" indent="0">
              <a:buNone/>
              <a:defRPr sz="2100" b="1"/>
            </a:lvl7pPr>
            <a:lvl8pPr marL="4263643" indent="0">
              <a:buNone/>
              <a:defRPr sz="2100" b="1"/>
            </a:lvl8pPr>
            <a:lvl9pPr marL="487273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609605" y="1722993"/>
            <a:ext cx="10972801" cy="44492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35261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93D574-4668-36D8-CD8F-C08431503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9B795-19EA-C119-86A6-94CDD4384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7B543-484A-01D5-A986-0E74D7899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468DEF-4AAC-C740-A501-95F3BA0DA49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4D447-D5BC-0D29-04C5-05BE5E0D2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0B6A6-96EF-F693-CF3B-CC51D8D3E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9CF919-D18D-8846-A0CB-43841F47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6" y="184463"/>
            <a:ext cx="10972801" cy="1339540"/>
          </a:xfrm>
          <a:prstGeom prst="rect">
            <a:avLst/>
          </a:prstGeom>
        </p:spPr>
        <p:txBody>
          <a:bodyPr vert="horz" lIns="0" tIns="182880" rIns="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3227DC-8D05-EC42-9328-1C999C630062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332841" y="6386330"/>
            <a:ext cx="287215" cy="287215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1B810A9-BCD2-604D-A050-F728F222EAF7}"/>
              </a:ext>
            </a:extLst>
          </p:cNvPr>
          <p:cNvSpPr txBox="1">
            <a:spLocks/>
          </p:cNvSpPr>
          <p:nvPr userDrawn="1"/>
        </p:nvSpPr>
        <p:spPr>
          <a:xfrm>
            <a:off x="8678634" y="6390771"/>
            <a:ext cx="2796975" cy="3496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68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36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05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73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4166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1009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197838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4669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 defTabSz="1218156" fontAlgn="auto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2021 Apptio, all rights reserved (V2001-1)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288565-DF4D-0241-9C11-4FB42C0DA7F3}"/>
              </a:ext>
            </a:extLst>
          </p:cNvPr>
          <p:cNvSpPr txBox="1">
            <a:spLocks/>
          </p:cNvSpPr>
          <p:nvPr userDrawn="1"/>
        </p:nvSpPr>
        <p:spPr>
          <a:xfrm>
            <a:off x="11648904" y="6387383"/>
            <a:ext cx="452121" cy="3496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88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68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36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05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73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4166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1009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197838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4669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 defTabSz="1218156" fontAlgn="auto">
              <a:spcBef>
                <a:spcPts val="0"/>
              </a:spcBef>
              <a:spcAft>
                <a:spcPts val="0"/>
              </a:spcAft>
            </a:pPr>
            <a:fld id="{456D0670-BA52-7D4D-AA63-AF22D9563C5C}" type="slidenum">
              <a:rPr lang="en-US" sz="1067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l" defTabSz="121815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67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4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8156" rtl="0" eaLnBrk="1" latinLnBrk="0" hangingPunct="1">
        <a:lnSpc>
          <a:spcPct val="114000"/>
        </a:lnSpc>
        <a:spcBef>
          <a:spcPct val="0"/>
        </a:spcBef>
        <a:buNone/>
        <a:defRPr sz="4000" b="0" i="0" kern="1200" cap="none" baseline="0">
          <a:solidFill>
            <a:srgbClr val="1E2124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1pPr>
    </p:titleStyle>
    <p:bodyStyle>
      <a:lvl1pPr marL="365726" indent="-365726" algn="l" defTabSz="1218156" rtl="0" eaLnBrk="1" latinLnBrk="0" hangingPunct="1">
        <a:spcBef>
          <a:spcPct val="20000"/>
        </a:spcBef>
        <a:buClr>
          <a:schemeClr val="accent1"/>
        </a:buClr>
        <a:buSzPct val="100000"/>
        <a:buFont typeface="Segoe UI Historic" panose="020B0502040204020203" pitchFamily="34" charset="0"/>
        <a:buChar char="◾"/>
        <a:defRPr lang="en-US" sz="28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66158" indent="-304768" algn="l" defTabSz="1218156" rtl="0" eaLnBrk="1" latinLnBrk="0" hangingPunct="1">
        <a:spcBef>
          <a:spcPct val="20000"/>
        </a:spcBef>
        <a:buClr>
          <a:schemeClr val="accent1"/>
        </a:buClr>
        <a:buSzPct val="100000"/>
        <a:buFont typeface="Segoe UI Historic" panose="020B0502040204020203" pitchFamily="34" charset="0"/>
        <a:buChar char="◾"/>
        <a:defRPr lang="en-US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22249" indent="-234927" algn="l" defTabSz="1218156" rtl="0" eaLnBrk="1" latinLnBrk="0" hangingPunct="1">
        <a:spcBef>
          <a:spcPct val="20000"/>
        </a:spcBef>
        <a:buClr>
          <a:schemeClr val="accent1"/>
        </a:buClr>
        <a:buSzPct val="100000"/>
        <a:buFont typeface="Segoe UI Historic" panose="020B0502040204020203" pitchFamily="34" charset="0"/>
        <a:buChar char="◾"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97389" indent="-205298" algn="l" defTabSz="1218156" rtl="0" eaLnBrk="1" latinLnBrk="0" hangingPunct="1">
        <a:spcBef>
          <a:spcPct val="20000"/>
        </a:spcBef>
        <a:buClr>
          <a:schemeClr val="accent1"/>
        </a:buClr>
        <a:buSzPct val="100000"/>
        <a:buFont typeface="Segoe UI Historic" panose="020B0502040204020203" pitchFamily="34" charset="0"/>
        <a:buChar char="◾"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23849" indent="-167201" algn="l" defTabSz="1218156" rtl="0" eaLnBrk="1" latinLnBrk="0" hangingPunct="1">
        <a:spcBef>
          <a:spcPct val="20000"/>
        </a:spcBef>
        <a:buClr>
          <a:schemeClr val="accent1"/>
        </a:buClr>
        <a:buSzPct val="100000"/>
        <a:buFont typeface="Segoe UI Historic" panose="020B0502040204020203" pitchFamily="34" charset="0"/>
        <a:buChar char="◾"/>
        <a:defRPr lang="en-US" sz="18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3349919" indent="-304547" algn="l" defTabSz="1218156" rtl="0" eaLnBrk="1" latinLnBrk="0" hangingPunct="1">
        <a:spcBef>
          <a:spcPct val="20000"/>
        </a:spcBef>
        <a:buFont typeface="+mj-lt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000" indent="-304547" algn="l" defTabSz="1218156" rtl="0" eaLnBrk="1" latinLnBrk="0" hangingPunct="1">
        <a:spcBef>
          <a:spcPct val="20000"/>
        </a:spcBef>
        <a:buFont typeface="+mj-lt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074" indent="-304547" algn="l" defTabSz="1218156" rtl="0" eaLnBrk="1" latinLnBrk="0" hangingPunct="1">
        <a:spcBef>
          <a:spcPct val="20000"/>
        </a:spcBef>
        <a:buFont typeface="+mj-lt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153" indent="-304547" algn="l" defTabSz="1218156" rtl="0" eaLnBrk="1" latinLnBrk="0" hangingPunct="1">
        <a:spcBef>
          <a:spcPct val="20000"/>
        </a:spcBef>
        <a:buFont typeface="+mj-lt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1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75" algn="l" defTabSz="12181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56" algn="l" defTabSz="12181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34" algn="l" defTabSz="12181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310" algn="l" defTabSz="12181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379" algn="l" defTabSz="12181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463" algn="l" defTabSz="12181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536" algn="l" defTabSz="12181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610" algn="l" defTabSz="12181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16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4" y="184461"/>
            <a:ext cx="10972801" cy="1071316"/>
          </a:xfrm>
          <a:prstGeom prst="rect">
            <a:avLst/>
          </a:prstGeom>
        </p:spPr>
        <p:txBody>
          <a:bodyPr vert="horz" lIns="0" tIns="182880" rIns="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3227DC-8D05-EC42-9328-1C999C630062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332838" y="6386327"/>
            <a:ext cx="287215" cy="287215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1B810A9-BCD2-604D-A050-F728F222EAF7}"/>
              </a:ext>
            </a:extLst>
          </p:cNvPr>
          <p:cNvSpPr txBox="1">
            <a:spLocks/>
          </p:cNvSpPr>
          <p:nvPr userDrawn="1"/>
        </p:nvSpPr>
        <p:spPr>
          <a:xfrm>
            <a:off x="8678631" y="6390769"/>
            <a:ext cx="2796975" cy="3496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68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36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05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73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4166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1009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197838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4669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 defTabSz="1218216" fontAlgn="auto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2021 Apptio, all rights reserved (V2001-1)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288565-DF4D-0241-9C11-4FB42C0DA7F3}"/>
              </a:ext>
            </a:extLst>
          </p:cNvPr>
          <p:cNvSpPr txBox="1">
            <a:spLocks/>
          </p:cNvSpPr>
          <p:nvPr userDrawn="1"/>
        </p:nvSpPr>
        <p:spPr>
          <a:xfrm>
            <a:off x="11648901" y="6387381"/>
            <a:ext cx="452121" cy="3496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88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68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36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05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73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4166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1009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197838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4669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 defTabSz="1218216" fontAlgn="auto">
              <a:spcBef>
                <a:spcPts val="0"/>
              </a:spcBef>
              <a:spcAft>
                <a:spcPts val="0"/>
              </a:spcAft>
            </a:pPr>
            <a:fld id="{456D0670-BA52-7D4D-AA63-AF22D9563C5C}" type="slidenum">
              <a:rPr lang="en-US" sz="1067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l" defTabSz="121821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67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9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8216" rtl="0" eaLnBrk="1" latinLnBrk="0" hangingPunct="1">
        <a:lnSpc>
          <a:spcPct val="114000"/>
        </a:lnSpc>
        <a:spcBef>
          <a:spcPct val="0"/>
        </a:spcBef>
        <a:buNone/>
        <a:defRPr sz="4000" b="0" i="0" kern="1200" cap="none" baseline="0">
          <a:solidFill>
            <a:srgbClr val="1E2124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1pPr>
    </p:titleStyle>
    <p:bodyStyle>
      <a:lvl1pPr marL="365742" indent="-365742" algn="l" defTabSz="1218216" rtl="0" eaLnBrk="1" latinLnBrk="0" hangingPunct="1">
        <a:spcBef>
          <a:spcPct val="20000"/>
        </a:spcBef>
        <a:buClr>
          <a:schemeClr val="accent1"/>
        </a:buClr>
        <a:buSzPct val="100000"/>
        <a:buFont typeface="Segoe UI Historic" panose="020B0502040204020203" pitchFamily="34" charset="0"/>
        <a:buChar char="◾"/>
        <a:defRPr lang="en-US" sz="28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66196" indent="-304784" algn="l" defTabSz="1218216" rtl="0" eaLnBrk="1" latinLnBrk="0" hangingPunct="1">
        <a:spcBef>
          <a:spcPct val="20000"/>
        </a:spcBef>
        <a:buClr>
          <a:schemeClr val="accent1"/>
        </a:buClr>
        <a:buSzPct val="100000"/>
        <a:buFont typeface="Segoe UI Historic" panose="020B0502040204020203" pitchFamily="34" charset="0"/>
        <a:buChar char="◾"/>
        <a:defRPr lang="en-US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22300" indent="-234939" algn="l" defTabSz="1218216" rtl="0" eaLnBrk="1" latinLnBrk="0" hangingPunct="1">
        <a:spcBef>
          <a:spcPct val="20000"/>
        </a:spcBef>
        <a:buClr>
          <a:schemeClr val="accent1"/>
        </a:buClr>
        <a:buSzPct val="100000"/>
        <a:buFont typeface="Segoe UI Historic" panose="020B0502040204020203" pitchFamily="34" charset="0"/>
        <a:buChar char="◾"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97453" indent="-205307" algn="l" defTabSz="1218216" rtl="0" eaLnBrk="1" latinLnBrk="0" hangingPunct="1">
        <a:spcBef>
          <a:spcPct val="20000"/>
        </a:spcBef>
        <a:buClr>
          <a:schemeClr val="accent1"/>
        </a:buClr>
        <a:buSzPct val="100000"/>
        <a:buFont typeface="Segoe UI Historic" panose="020B0502040204020203" pitchFamily="34" charset="0"/>
        <a:buChar char="◾"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23925" indent="-167209" algn="l" defTabSz="1218216" rtl="0" eaLnBrk="1" latinLnBrk="0" hangingPunct="1">
        <a:spcBef>
          <a:spcPct val="20000"/>
        </a:spcBef>
        <a:buClr>
          <a:schemeClr val="accent1"/>
        </a:buClr>
        <a:buSzPct val="100000"/>
        <a:buFont typeface="Segoe UI Historic" panose="020B0502040204020203" pitchFamily="34" charset="0"/>
        <a:buChar char="◾"/>
        <a:defRPr lang="en-US" sz="18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3350087" indent="-304563" algn="l" defTabSz="1218216" rtl="0" eaLnBrk="1" latinLnBrk="0" hangingPunct="1">
        <a:spcBef>
          <a:spcPct val="20000"/>
        </a:spcBef>
        <a:buFont typeface="+mj-lt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197" indent="-304563" algn="l" defTabSz="1218216" rtl="0" eaLnBrk="1" latinLnBrk="0" hangingPunct="1">
        <a:spcBef>
          <a:spcPct val="20000"/>
        </a:spcBef>
        <a:buFont typeface="+mj-lt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302" indent="-304563" algn="l" defTabSz="1218216" rtl="0" eaLnBrk="1" latinLnBrk="0" hangingPunct="1">
        <a:spcBef>
          <a:spcPct val="20000"/>
        </a:spcBef>
        <a:buFont typeface="+mj-lt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412" indent="-304563" algn="l" defTabSz="1218216" rtl="0" eaLnBrk="1" latinLnBrk="0" hangingPunct="1">
        <a:spcBef>
          <a:spcPct val="20000"/>
        </a:spcBef>
        <a:buFont typeface="+mj-lt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07" algn="l" defTabSz="12182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16" algn="l" defTabSz="12182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25" algn="l" defTabSz="12182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430" algn="l" defTabSz="12182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531" algn="l" defTabSz="12182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647" algn="l" defTabSz="12182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749" algn="l" defTabSz="12182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853" algn="l" defTabSz="12182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16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 noChangeAspect="1"/>
          </p:cNvGrpSpPr>
          <p:nvPr userDrawn="1"/>
        </p:nvGrpSpPr>
        <p:grpSpPr bwMode="auto">
          <a:xfrm>
            <a:off x="11075177" y="6519620"/>
            <a:ext cx="937600" cy="249665"/>
            <a:chOff x="118" y="883"/>
            <a:chExt cx="5528" cy="1472"/>
          </a:xfrm>
        </p:grpSpPr>
        <p:sp>
          <p:nvSpPr>
            <p:cNvPr id="19" name="Freeform 5"/>
            <p:cNvSpPr>
              <a:spLocks noChangeAspect="1" noEditPoints="1"/>
            </p:cNvSpPr>
            <p:nvPr/>
          </p:nvSpPr>
          <p:spPr bwMode="auto">
            <a:xfrm>
              <a:off x="118" y="883"/>
              <a:ext cx="1469" cy="1472"/>
            </a:xfrm>
            <a:custGeom>
              <a:avLst/>
              <a:gdLst>
                <a:gd name="T0" fmla="*/ 408 w 621"/>
                <a:gd name="T1" fmla="*/ 507 h 620"/>
                <a:gd name="T2" fmla="*/ 445 w 621"/>
                <a:gd name="T3" fmla="*/ 538 h 620"/>
                <a:gd name="T4" fmla="*/ 439 w 621"/>
                <a:gd name="T5" fmla="*/ 593 h 620"/>
                <a:gd name="T6" fmla="*/ 386 w 621"/>
                <a:gd name="T7" fmla="*/ 564 h 620"/>
                <a:gd name="T8" fmla="*/ 575 w 621"/>
                <a:gd name="T9" fmla="*/ 331 h 620"/>
                <a:gd name="T10" fmla="*/ 621 w 621"/>
                <a:gd name="T11" fmla="*/ 321 h 620"/>
                <a:gd name="T12" fmla="*/ 621 w 621"/>
                <a:gd name="T13" fmla="*/ 299 h 620"/>
                <a:gd name="T14" fmla="*/ 575 w 621"/>
                <a:gd name="T15" fmla="*/ 289 h 620"/>
                <a:gd name="T16" fmla="*/ 524 w 621"/>
                <a:gd name="T17" fmla="*/ 257 h 620"/>
                <a:gd name="T18" fmla="*/ 556 w 621"/>
                <a:gd name="T19" fmla="*/ 208 h 620"/>
                <a:gd name="T20" fmla="*/ 583 w 621"/>
                <a:gd name="T21" fmla="*/ 161 h 620"/>
                <a:gd name="T22" fmla="*/ 550 w 621"/>
                <a:gd name="T23" fmla="*/ 198 h 620"/>
                <a:gd name="T24" fmla="*/ 487 w 621"/>
                <a:gd name="T25" fmla="*/ 177 h 620"/>
                <a:gd name="T26" fmla="*/ 528 w 621"/>
                <a:gd name="T27" fmla="*/ 159 h 620"/>
                <a:gd name="T28" fmla="*/ 537 w 621"/>
                <a:gd name="T29" fmla="*/ 98 h 620"/>
                <a:gd name="T30" fmla="*/ 510 w 621"/>
                <a:gd name="T31" fmla="*/ 137 h 620"/>
                <a:gd name="T32" fmla="*/ 454 w 621"/>
                <a:gd name="T33" fmla="*/ 143 h 620"/>
                <a:gd name="T34" fmla="*/ 491 w 621"/>
                <a:gd name="T35" fmla="*/ 116 h 620"/>
                <a:gd name="T36" fmla="*/ 478 w 621"/>
                <a:gd name="T37" fmla="*/ 48 h 620"/>
                <a:gd name="T38" fmla="*/ 416 w 621"/>
                <a:gd name="T39" fmla="*/ 66 h 620"/>
                <a:gd name="T40" fmla="*/ 387 w 621"/>
                <a:gd name="T41" fmla="*/ 104 h 620"/>
                <a:gd name="T42" fmla="*/ 384 w 621"/>
                <a:gd name="T43" fmla="*/ 55 h 620"/>
                <a:gd name="T44" fmla="*/ 365 w 621"/>
                <a:gd name="T45" fmla="*/ 4 h 620"/>
                <a:gd name="T46" fmla="*/ 344 w 621"/>
                <a:gd name="T47" fmla="*/ 47 h 620"/>
                <a:gd name="T48" fmla="*/ 325 w 621"/>
                <a:gd name="T49" fmla="*/ 91 h 620"/>
                <a:gd name="T50" fmla="*/ 319 w 621"/>
                <a:gd name="T51" fmla="*/ 45 h 620"/>
                <a:gd name="T52" fmla="*/ 311 w 621"/>
                <a:gd name="T53" fmla="*/ 0 h 620"/>
                <a:gd name="T54" fmla="*/ 311 w 621"/>
                <a:gd name="T55" fmla="*/ 620 h 620"/>
                <a:gd name="T56" fmla="*/ 317 w 621"/>
                <a:gd name="T57" fmla="*/ 575 h 620"/>
                <a:gd name="T58" fmla="*/ 338 w 621"/>
                <a:gd name="T59" fmla="*/ 619 h 620"/>
                <a:gd name="T60" fmla="*/ 353 w 621"/>
                <a:gd name="T61" fmla="*/ 571 h 620"/>
                <a:gd name="T62" fmla="*/ 331 w 621"/>
                <a:gd name="T63" fmla="*/ 529 h 620"/>
                <a:gd name="T64" fmla="*/ 311 w 621"/>
                <a:gd name="T65" fmla="*/ 484 h 620"/>
                <a:gd name="T66" fmla="*/ 311 w 621"/>
                <a:gd name="T67" fmla="*/ 136 h 620"/>
                <a:gd name="T68" fmla="*/ 409 w 621"/>
                <a:gd name="T69" fmla="*/ 113 h 620"/>
                <a:gd name="T70" fmla="*/ 403 w 621"/>
                <a:gd name="T71" fmla="*/ 162 h 620"/>
                <a:gd name="T72" fmla="*/ 512 w 621"/>
                <a:gd name="T73" fmla="*/ 222 h 620"/>
                <a:gd name="T74" fmla="*/ 477 w 621"/>
                <a:gd name="T75" fmla="*/ 258 h 620"/>
                <a:gd name="T76" fmla="*/ 459 w 621"/>
                <a:gd name="T77" fmla="*/ 402 h 620"/>
                <a:gd name="T78" fmla="*/ 479 w 621"/>
                <a:gd name="T79" fmla="*/ 451 h 620"/>
                <a:gd name="T80" fmla="*/ 504 w 621"/>
                <a:gd name="T81" fmla="*/ 491 h 620"/>
                <a:gd name="T82" fmla="*/ 572 w 621"/>
                <a:gd name="T83" fmla="*/ 478 h 620"/>
                <a:gd name="T84" fmla="*/ 553 w 621"/>
                <a:gd name="T85" fmla="*/ 417 h 620"/>
                <a:gd name="T86" fmla="*/ 518 w 621"/>
                <a:gd name="T87" fmla="*/ 384 h 620"/>
                <a:gd name="T88" fmla="*/ 565 w 621"/>
                <a:gd name="T89" fmla="*/ 385 h 620"/>
                <a:gd name="T90" fmla="*/ 616 w 621"/>
                <a:gd name="T91" fmla="*/ 365 h 620"/>
                <a:gd name="T92" fmla="*/ 574 w 621"/>
                <a:gd name="T93" fmla="*/ 346 h 620"/>
                <a:gd name="T94" fmla="*/ 530 w 621"/>
                <a:gd name="T95" fmla="*/ 328 h 620"/>
                <a:gd name="T96" fmla="*/ 483 w 621"/>
                <a:gd name="T97" fmla="*/ 510 h 620"/>
                <a:gd name="T98" fmla="*/ 430 w 621"/>
                <a:gd name="T99" fmla="*/ 494 h 620"/>
                <a:gd name="T100" fmla="*/ 387 w 621"/>
                <a:gd name="T101" fmla="*/ 467 h 620"/>
                <a:gd name="T102" fmla="*/ 425 w 621"/>
                <a:gd name="T103" fmla="*/ 498 h 620"/>
                <a:gd name="T104" fmla="*/ 477 w 621"/>
                <a:gd name="T105" fmla="*/ 517 h 620"/>
                <a:gd name="T106" fmla="*/ 522 w 621"/>
                <a:gd name="T107" fmla="*/ 538 h 620"/>
                <a:gd name="T108" fmla="*/ 483 w 621"/>
                <a:gd name="T109" fmla="*/ 51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1" h="620">
                  <a:moveTo>
                    <a:pt x="373" y="521"/>
                  </a:moveTo>
                  <a:cubicBezTo>
                    <a:pt x="385" y="517"/>
                    <a:pt x="397" y="512"/>
                    <a:pt x="408" y="507"/>
                  </a:cubicBezTo>
                  <a:cubicBezTo>
                    <a:pt x="431" y="546"/>
                    <a:pt x="431" y="546"/>
                    <a:pt x="431" y="546"/>
                  </a:cubicBezTo>
                  <a:cubicBezTo>
                    <a:pt x="432" y="546"/>
                    <a:pt x="444" y="539"/>
                    <a:pt x="445" y="538"/>
                  </a:cubicBezTo>
                  <a:cubicBezTo>
                    <a:pt x="468" y="577"/>
                    <a:pt x="468" y="577"/>
                    <a:pt x="468" y="577"/>
                  </a:cubicBezTo>
                  <a:cubicBezTo>
                    <a:pt x="459" y="583"/>
                    <a:pt x="449" y="588"/>
                    <a:pt x="439" y="593"/>
                  </a:cubicBezTo>
                  <a:cubicBezTo>
                    <a:pt x="420" y="552"/>
                    <a:pt x="420" y="552"/>
                    <a:pt x="420" y="552"/>
                  </a:cubicBezTo>
                  <a:cubicBezTo>
                    <a:pt x="409" y="557"/>
                    <a:pt x="398" y="561"/>
                    <a:pt x="386" y="564"/>
                  </a:cubicBezTo>
                  <a:lnTo>
                    <a:pt x="373" y="521"/>
                  </a:lnTo>
                  <a:close/>
                  <a:moveTo>
                    <a:pt x="575" y="331"/>
                  </a:moveTo>
                  <a:cubicBezTo>
                    <a:pt x="575" y="328"/>
                    <a:pt x="575" y="324"/>
                    <a:pt x="576" y="320"/>
                  </a:cubicBezTo>
                  <a:cubicBezTo>
                    <a:pt x="621" y="321"/>
                    <a:pt x="621" y="321"/>
                    <a:pt x="621" y="321"/>
                  </a:cubicBezTo>
                  <a:cubicBezTo>
                    <a:pt x="621" y="317"/>
                    <a:pt x="621" y="314"/>
                    <a:pt x="621" y="310"/>
                  </a:cubicBezTo>
                  <a:cubicBezTo>
                    <a:pt x="621" y="306"/>
                    <a:pt x="621" y="303"/>
                    <a:pt x="621" y="299"/>
                  </a:cubicBezTo>
                  <a:cubicBezTo>
                    <a:pt x="576" y="301"/>
                    <a:pt x="576" y="301"/>
                    <a:pt x="576" y="301"/>
                  </a:cubicBezTo>
                  <a:cubicBezTo>
                    <a:pt x="575" y="297"/>
                    <a:pt x="575" y="293"/>
                    <a:pt x="575" y="289"/>
                  </a:cubicBezTo>
                  <a:cubicBezTo>
                    <a:pt x="530" y="292"/>
                    <a:pt x="530" y="292"/>
                    <a:pt x="530" y="292"/>
                  </a:cubicBezTo>
                  <a:cubicBezTo>
                    <a:pt x="529" y="280"/>
                    <a:pt x="527" y="268"/>
                    <a:pt x="524" y="257"/>
                  </a:cubicBezTo>
                  <a:cubicBezTo>
                    <a:pt x="568" y="246"/>
                    <a:pt x="568" y="246"/>
                    <a:pt x="568" y="246"/>
                  </a:cubicBezTo>
                  <a:cubicBezTo>
                    <a:pt x="565" y="233"/>
                    <a:pt x="561" y="220"/>
                    <a:pt x="556" y="208"/>
                  </a:cubicBezTo>
                  <a:cubicBezTo>
                    <a:pt x="597" y="191"/>
                    <a:pt x="597" y="191"/>
                    <a:pt x="597" y="191"/>
                  </a:cubicBezTo>
                  <a:cubicBezTo>
                    <a:pt x="593" y="181"/>
                    <a:pt x="588" y="171"/>
                    <a:pt x="583" y="161"/>
                  </a:cubicBezTo>
                  <a:cubicBezTo>
                    <a:pt x="543" y="183"/>
                    <a:pt x="543" y="183"/>
                    <a:pt x="543" y="183"/>
                  </a:cubicBezTo>
                  <a:cubicBezTo>
                    <a:pt x="545" y="188"/>
                    <a:pt x="548" y="193"/>
                    <a:pt x="550" y="198"/>
                  </a:cubicBezTo>
                  <a:cubicBezTo>
                    <a:pt x="510" y="217"/>
                    <a:pt x="510" y="217"/>
                    <a:pt x="510" y="217"/>
                  </a:cubicBezTo>
                  <a:cubicBezTo>
                    <a:pt x="503" y="202"/>
                    <a:pt x="497" y="190"/>
                    <a:pt x="487" y="177"/>
                  </a:cubicBezTo>
                  <a:cubicBezTo>
                    <a:pt x="522" y="150"/>
                    <a:pt x="522" y="150"/>
                    <a:pt x="522" y="150"/>
                  </a:cubicBezTo>
                  <a:cubicBezTo>
                    <a:pt x="525" y="153"/>
                    <a:pt x="525" y="155"/>
                    <a:pt x="528" y="159"/>
                  </a:cubicBezTo>
                  <a:cubicBezTo>
                    <a:pt x="565" y="133"/>
                    <a:pt x="565" y="133"/>
                    <a:pt x="565" y="133"/>
                  </a:cubicBezTo>
                  <a:cubicBezTo>
                    <a:pt x="557" y="120"/>
                    <a:pt x="547" y="109"/>
                    <a:pt x="537" y="98"/>
                  </a:cubicBezTo>
                  <a:cubicBezTo>
                    <a:pt x="504" y="129"/>
                    <a:pt x="504" y="129"/>
                    <a:pt x="504" y="129"/>
                  </a:cubicBezTo>
                  <a:cubicBezTo>
                    <a:pt x="507" y="133"/>
                    <a:pt x="507" y="133"/>
                    <a:pt x="510" y="137"/>
                  </a:cubicBezTo>
                  <a:cubicBezTo>
                    <a:pt x="476" y="166"/>
                    <a:pt x="476" y="166"/>
                    <a:pt x="476" y="166"/>
                  </a:cubicBezTo>
                  <a:cubicBezTo>
                    <a:pt x="468" y="156"/>
                    <a:pt x="463" y="151"/>
                    <a:pt x="454" y="143"/>
                  </a:cubicBezTo>
                  <a:cubicBezTo>
                    <a:pt x="483" y="109"/>
                    <a:pt x="483" y="109"/>
                    <a:pt x="483" y="109"/>
                  </a:cubicBezTo>
                  <a:cubicBezTo>
                    <a:pt x="486" y="112"/>
                    <a:pt x="488" y="114"/>
                    <a:pt x="491" y="116"/>
                  </a:cubicBezTo>
                  <a:cubicBezTo>
                    <a:pt x="522" y="82"/>
                    <a:pt x="522" y="82"/>
                    <a:pt x="522" y="82"/>
                  </a:cubicBezTo>
                  <a:cubicBezTo>
                    <a:pt x="508" y="70"/>
                    <a:pt x="493" y="58"/>
                    <a:pt x="478" y="48"/>
                  </a:cubicBezTo>
                  <a:cubicBezTo>
                    <a:pt x="453" y="87"/>
                    <a:pt x="453" y="87"/>
                    <a:pt x="453" y="87"/>
                  </a:cubicBezTo>
                  <a:cubicBezTo>
                    <a:pt x="440" y="78"/>
                    <a:pt x="431" y="72"/>
                    <a:pt x="416" y="66"/>
                  </a:cubicBezTo>
                  <a:cubicBezTo>
                    <a:pt x="399" y="108"/>
                    <a:pt x="399" y="108"/>
                    <a:pt x="399" y="108"/>
                  </a:cubicBezTo>
                  <a:cubicBezTo>
                    <a:pt x="397" y="107"/>
                    <a:pt x="389" y="104"/>
                    <a:pt x="387" y="104"/>
                  </a:cubicBezTo>
                  <a:cubicBezTo>
                    <a:pt x="403" y="61"/>
                    <a:pt x="403" y="61"/>
                    <a:pt x="403" y="61"/>
                  </a:cubicBezTo>
                  <a:cubicBezTo>
                    <a:pt x="397" y="59"/>
                    <a:pt x="391" y="57"/>
                    <a:pt x="384" y="55"/>
                  </a:cubicBezTo>
                  <a:cubicBezTo>
                    <a:pt x="397" y="12"/>
                    <a:pt x="397" y="12"/>
                    <a:pt x="397" y="12"/>
                  </a:cubicBezTo>
                  <a:cubicBezTo>
                    <a:pt x="386" y="9"/>
                    <a:pt x="376" y="6"/>
                    <a:pt x="365" y="4"/>
                  </a:cubicBezTo>
                  <a:cubicBezTo>
                    <a:pt x="357" y="49"/>
                    <a:pt x="357" y="49"/>
                    <a:pt x="357" y="49"/>
                  </a:cubicBezTo>
                  <a:cubicBezTo>
                    <a:pt x="353" y="48"/>
                    <a:pt x="348" y="47"/>
                    <a:pt x="344" y="47"/>
                  </a:cubicBezTo>
                  <a:cubicBezTo>
                    <a:pt x="338" y="92"/>
                    <a:pt x="338" y="92"/>
                    <a:pt x="338" y="92"/>
                  </a:cubicBezTo>
                  <a:cubicBezTo>
                    <a:pt x="336" y="91"/>
                    <a:pt x="327" y="91"/>
                    <a:pt x="325" y="9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4" y="45"/>
                    <a:pt x="325" y="45"/>
                    <a:pt x="319" y="45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7" y="0"/>
                    <a:pt x="314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14" y="620"/>
                    <a:pt x="315" y="620"/>
                    <a:pt x="318" y="620"/>
                  </a:cubicBezTo>
                  <a:cubicBezTo>
                    <a:pt x="317" y="575"/>
                    <a:pt x="317" y="575"/>
                    <a:pt x="317" y="575"/>
                  </a:cubicBezTo>
                  <a:cubicBezTo>
                    <a:pt x="322" y="575"/>
                    <a:pt x="328" y="575"/>
                    <a:pt x="333" y="574"/>
                  </a:cubicBezTo>
                  <a:cubicBezTo>
                    <a:pt x="338" y="619"/>
                    <a:pt x="338" y="619"/>
                    <a:pt x="338" y="619"/>
                  </a:cubicBezTo>
                  <a:cubicBezTo>
                    <a:pt x="340" y="619"/>
                    <a:pt x="361" y="616"/>
                    <a:pt x="363" y="616"/>
                  </a:cubicBezTo>
                  <a:cubicBezTo>
                    <a:pt x="353" y="571"/>
                    <a:pt x="353" y="571"/>
                    <a:pt x="353" y="571"/>
                  </a:cubicBezTo>
                  <a:cubicBezTo>
                    <a:pt x="352" y="571"/>
                    <a:pt x="341" y="573"/>
                    <a:pt x="335" y="574"/>
                  </a:cubicBezTo>
                  <a:cubicBezTo>
                    <a:pt x="331" y="529"/>
                    <a:pt x="331" y="529"/>
                    <a:pt x="331" y="529"/>
                  </a:cubicBezTo>
                  <a:cubicBezTo>
                    <a:pt x="324" y="529"/>
                    <a:pt x="317" y="530"/>
                    <a:pt x="311" y="530"/>
                  </a:cubicBezTo>
                  <a:cubicBezTo>
                    <a:pt x="311" y="484"/>
                    <a:pt x="311" y="484"/>
                    <a:pt x="311" y="484"/>
                  </a:cubicBezTo>
                  <a:cubicBezTo>
                    <a:pt x="214" y="484"/>
                    <a:pt x="136" y="406"/>
                    <a:pt x="136" y="310"/>
                  </a:cubicBezTo>
                  <a:cubicBezTo>
                    <a:pt x="136" y="214"/>
                    <a:pt x="214" y="136"/>
                    <a:pt x="311" y="136"/>
                  </a:cubicBezTo>
                  <a:cubicBezTo>
                    <a:pt x="338" y="136"/>
                    <a:pt x="364" y="142"/>
                    <a:pt x="388" y="154"/>
                  </a:cubicBezTo>
                  <a:cubicBezTo>
                    <a:pt x="409" y="113"/>
                    <a:pt x="409" y="113"/>
                    <a:pt x="409" y="113"/>
                  </a:cubicBezTo>
                  <a:cubicBezTo>
                    <a:pt x="412" y="115"/>
                    <a:pt x="421" y="121"/>
                    <a:pt x="424" y="122"/>
                  </a:cubicBezTo>
                  <a:cubicBezTo>
                    <a:pt x="403" y="162"/>
                    <a:pt x="403" y="162"/>
                    <a:pt x="403" y="162"/>
                  </a:cubicBezTo>
                  <a:cubicBezTo>
                    <a:pt x="433" y="181"/>
                    <a:pt x="456" y="208"/>
                    <a:pt x="470" y="240"/>
                  </a:cubicBezTo>
                  <a:cubicBezTo>
                    <a:pt x="512" y="222"/>
                    <a:pt x="512" y="222"/>
                    <a:pt x="512" y="222"/>
                  </a:cubicBezTo>
                  <a:cubicBezTo>
                    <a:pt x="513" y="225"/>
                    <a:pt x="518" y="237"/>
                    <a:pt x="519" y="241"/>
                  </a:cubicBezTo>
                  <a:cubicBezTo>
                    <a:pt x="477" y="258"/>
                    <a:pt x="477" y="258"/>
                    <a:pt x="477" y="258"/>
                  </a:cubicBezTo>
                  <a:cubicBezTo>
                    <a:pt x="482" y="274"/>
                    <a:pt x="485" y="292"/>
                    <a:pt x="485" y="310"/>
                  </a:cubicBezTo>
                  <a:cubicBezTo>
                    <a:pt x="485" y="343"/>
                    <a:pt x="476" y="375"/>
                    <a:pt x="459" y="402"/>
                  </a:cubicBezTo>
                  <a:cubicBezTo>
                    <a:pt x="497" y="426"/>
                    <a:pt x="497" y="426"/>
                    <a:pt x="497" y="426"/>
                  </a:cubicBezTo>
                  <a:cubicBezTo>
                    <a:pt x="491" y="435"/>
                    <a:pt x="486" y="443"/>
                    <a:pt x="479" y="451"/>
                  </a:cubicBezTo>
                  <a:cubicBezTo>
                    <a:pt x="513" y="480"/>
                    <a:pt x="513" y="480"/>
                    <a:pt x="513" y="480"/>
                  </a:cubicBezTo>
                  <a:cubicBezTo>
                    <a:pt x="510" y="484"/>
                    <a:pt x="507" y="487"/>
                    <a:pt x="504" y="491"/>
                  </a:cubicBezTo>
                  <a:cubicBezTo>
                    <a:pt x="537" y="522"/>
                    <a:pt x="537" y="522"/>
                    <a:pt x="537" y="522"/>
                  </a:cubicBezTo>
                  <a:cubicBezTo>
                    <a:pt x="550" y="508"/>
                    <a:pt x="562" y="494"/>
                    <a:pt x="572" y="478"/>
                  </a:cubicBezTo>
                  <a:cubicBezTo>
                    <a:pt x="533" y="454"/>
                    <a:pt x="533" y="454"/>
                    <a:pt x="533" y="454"/>
                  </a:cubicBezTo>
                  <a:cubicBezTo>
                    <a:pt x="541" y="442"/>
                    <a:pt x="548" y="430"/>
                    <a:pt x="553" y="417"/>
                  </a:cubicBezTo>
                  <a:cubicBezTo>
                    <a:pt x="512" y="397"/>
                    <a:pt x="512" y="397"/>
                    <a:pt x="512" y="397"/>
                  </a:cubicBezTo>
                  <a:cubicBezTo>
                    <a:pt x="513" y="395"/>
                    <a:pt x="517" y="386"/>
                    <a:pt x="518" y="384"/>
                  </a:cubicBezTo>
                  <a:cubicBezTo>
                    <a:pt x="561" y="399"/>
                    <a:pt x="561" y="399"/>
                    <a:pt x="561" y="399"/>
                  </a:cubicBezTo>
                  <a:cubicBezTo>
                    <a:pt x="562" y="394"/>
                    <a:pt x="564" y="390"/>
                    <a:pt x="565" y="385"/>
                  </a:cubicBezTo>
                  <a:cubicBezTo>
                    <a:pt x="608" y="398"/>
                    <a:pt x="608" y="398"/>
                    <a:pt x="608" y="398"/>
                  </a:cubicBezTo>
                  <a:cubicBezTo>
                    <a:pt x="612" y="387"/>
                    <a:pt x="614" y="376"/>
                    <a:pt x="616" y="365"/>
                  </a:cubicBezTo>
                  <a:cubicBezTo>
                    <a:pt x="572" y="357"/>
                    <a:pt x="572" y="357"/>
                    <a:pt x="572" y="357"/>
                  </a:cubicBezTo>
                  <a:cubicBezTo>
                    <a:pt x="573" y="352"/>
                    <a:pt x="574" y="351"/>
                    <a:pt x="574" y="346"/>
                  </a:cubicBezTo>
                  <a:cubicBezTo>
                    <a:pt x="529" y="341"/>
                    <a:pt x="529" y="341"/>
                    <a:pt x="529" y="341"/>
                  </a:cubicBezTo>
                  <a:cubicBezTo>
                    <a:pt x="529" y="338"/>
                    <a:pt x="530" y="330"/>
                    <a:pt x="530" y="328"/>
                  </a:cubicBezTo>
                  <a:lnTo>
                    <a:pt x="575" y="331"/>
                  </a:lnTo>
                  <a:close/>
                  <a:moveTo>
                    <a:pt x="483" y="510"/>
                  </a:moveTo>
                  <a:cubicBezTo>
                    <a:pt x="454" y="476"/>
                    <a:pt x="454" y="476"/>
                    <a:pt x="454" y="476"/>
                  </a:cubicBezTo>
                  <a:cubicBezTo>
                    <a:pt x="445" y="484"/>
                    <a:pt x="440" y="488"/>
                    <a:pt x="430" y="494"/>
                  </a:cubicBezTo>
                  <a:cubicBezTo>
                    <a:pt x="406" y="456"/>
                    <a:pt x="406" y="456"/>
                    <a:pt x="406" y="456"/>
                  </a:cubicBezTo>
                  <a:cubicBezTo>
                    <a:pt x="403" y="457"/>
                    <a:pt x="387" y="467"/>
                    <a:pt x="387" y="467"/>
                  </a:cubicBezTo>
                  <a:cubicBezTo>
                    <a:pt x="408" y="507"/>
                    <a:pt x="408" y="507"/>
                    <a:pt x="408" y="507"/>
                  </a:cubicBezTo>
                  <a:cubicBezTo>
                    <a:pt x="408" y="507"/>
                    <a:pt x="425" y="498"/>
                    <a:pt x="425" y="498"/>
                  </a:cubicBezTo>
                  <a:cubicBezTo>
                    <a:pt x="449" y="536"/>
                    <a:pt x="449" y="536"/>
                    <a:pt x="449" y="536"/>
                  </a:cubicBezTo>
                  <a:cubicBezTo>
                    <a:pt x="459" y="531"/>
                    <a:pt x="468" y="524"/>
                    <a:pt x="477" y="517"/>
                  </a:cubicBezTo>
                  <a:cubicBezTo>
                    <a:pt x="505" y="552"/>
                    <a:pt x="505" y="552"/>
                    <a:pt x="505" y="552"/>
                  </a:cubicBezTo>
                  <a:cubicBezTo>
                    <a:pt x="511" y="547"/>
                    <a:pt x="516" y="543"/>
                    <a:pt x="522" y="538"/>
                  </a:cubicBezTo>
                  <a:cubicBezTo>
                    <a:pt x="491" y="504"/>
                    <a:pt x="491" y="504"/>
                    <a:pt x="491" y="504"/>
                  </a:cubicBezTo>
                  <a:cubicBezTo>
                    <a:pt x="488" y="506"/>
                    <a:pt x="486" y="508"/>
                    <a:pt x="483" y="510"/>
                  </a:cubicBez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6"/>
            <p:cNvSpPr>
              <a:spLocks noChangeAspect="1" noEditPoints="1"/>
            </p:cNvSpPr>
            <p:nvPr/>
          </p:nvSpPr>
          <p:spPr bwMode="auto">
            <a:xfrm>
              <a:off x="1862" y="1358"/>
              <a:ext cx="3784" cy="491"/>
            </a:xfrm>
            <a:custGeom>
              <a:avLst/>
              <a:gdLst>
                <a:gd name="T0" fmla="*/ 0 w 1600"/>
                <a:gd name="T1" fmla="*/ 202 h 207"/>
                <a:gd name="T2" fmla="*/ 81 w 1600"/>
                <a:gd name="T3" fmla="*/ 175 h 207"/>
                <a:gd name="T4" fmla="*/ 235 w 1600"/>
                <a:gd name="T5" fmla="*/ 202 h 207"/>
                <a:gd name="T6" fmla="*/ 188 w 1600"/>
                <a:gd name="T7" fmla="*/ 18 h 207"/>
                <a:gd name="T8" fmla="*/ 108 w 1600"/>
                <a:gd name="T9" fmla="*/ 131 h 207"/>
                <a:gd name="T10" fmla="*/ 190 w 1600"/>
                <a:gd name="T11" fmla="*/ 131 h 207"/>
                <a:gd name="T12" fmla="*/ 486 w 1600"/>
                <a:gd name="T13" fmla="*/ 19 h 207"/>
                <a:gd name="T14" fmla="*/ 325 w 1600"/>
                <a:gd name="T15" fmla="*/ 202 h 207"/>
                <a:gd name="T16" fmla="*/ 386 w 1600"/>
                <a:gd name="T17" fmla="*/ 158 h 207"/>
                <a:gd name="T18" fmla="*/ 571 w 1600"/>
                <a:gd name="T19" fmla="*/ 89 h 207"/>
                <a:gd name="T20" fmla="*/ 481 w 1600"/>
                <a:gd name="T21" fmla="*/ 116 h 207"/>
                <a:gd name="T22" fmla="*/ 386 w 1600"/>
                <a:gd name="T23" fmla="*/ 65 h 207"/>
                <a:gd name="T24" fmla="*/ 509 w 1600"/>
                <a:gd name="T25" fmla="*/ 90 h 207"/>
                <a:gd name="T26" fmla="*/ 763 w 1600"/>
                <a:gd name="T27" fmla="*/ 19 h 207"/>
                <a:gd name="T28" fmla="*/ 602 w 1600"/>
                <a:gd name="T29" fmla="*/ 202 h 207"/>
                <a:gd name="T30" fmla="*/ 663 w 1600"/>
                <a:gd name="T31" fmla="*/ 158 h 207"/>
                <a:gd name="T32" fmla="*/ 848 w 1600"/>
                <a:gd name="T33" fmla="*/ 89 h 207"/>
                <a:gd name="T34" fmla="*/ 758 w 1600"/>
                <a:gd name="T35" fmla="*/ 116 h 207"/>
                <a:gd name="T36" fmla="*/ 663 w 1600"/>
                <a:gd name="T37" fmla="*/ 65 h 207"/>
                <a:gd name="T38" fmla="*/ 786 w 1600"/>
                <a:gd name="T39" fmla="*/ 90 h 207"/>
                <a:gd name="T40" fmla="*/ 866 w 1600"/>
                <a:gd name="T41" fmla="*/ 19 h 207"/>
                <a:gd name="T42" fmla="*/ 1134 w 1600"/>
                <a:gd name="T43" fmla="*/ 65 h 207"/>
                <a:gd name="T44" fmla="*/ 1030 w 1600"/>
                <a:gd name="T45" fmla="*/ 202 h 207"/>
                <a:gd name="T46" fmla="*/ 969 w 1600"/>
                <a:gd name="T47" fmla="*/ 65 h 207"/>
                <a:gd name="T48" fmla="*/ 866 w 1600"/>
                <a:gd name="T49" fmla="*/ 19 h 207"/>
                <a:gd name="T50" fmla="*/ 1230 w 1600"/>
                <a:gd name="T51" fmla="*/ 19 h 207"/>
                <a:gd name="T52" fmla="*/ 1169 w 1600"/>
                <a:gd name="T53" fmla="*/ 202 h 207"/>
                <a:gd name="T54" fmla="*/ 1416 w 1600"/>
                <a:gd name="T55" fmla="*/ 14 h 207"/>
                <a:gd name="T56" fmla="*/ 1416 w 1600"/>
                <a:gd name="T57" fmla="*/ 207 h 207"/>
                <a:gd name="T58" fmla="*/ 1416 w 1600"/>
                <a:gd name="T59" fmla="*/ 14 h 207"/>
                <a:gd name="T60" fmla="*/ 1332 w 1600"/>
                <a:gd name="T61" fmla="*/ 110 h 207"/>
                <a:gd name="T62" fmla="*/ 1501 w 1600"/>
                <a:gd name="T63" fmla="*/ 111 h 207"/>
                <a:gd name="T64" fmla="*/ 1585 w 1600"/>
                <a:gd name="T65" fmla="*/ 19 h 207"/>
                <a:gd name="T66" fmla="*/ 1589 w 1600"/>
                <a:gd name="T67" fmla="*/ 15 h 207"/>
                <a:gd name="T68" fmla="*/ 1581 w 1600"/>
                <a:gd name="T69" fmla="*/ 9 h 207"/>
                <a:gd name="T70" fmla="*/ 1574 w 1600"/>
                <a:gd name="T71" fmla="*/ 28 h 207"/>
                <a:gd name="T72" fmla="*/ 1578 w 1600"/>
                <a:gd name="T73" fmla="*/ 21 h 207"/>
                <a:gd name="T74" fmla="*/ 1584 w 1600"/>
                <a:gd name="T75" fmla="*/ 23 h 207"/>
                <a:gd name="T76" fmla="*/ 1590 w 1600"/>
                <a:gd name="T77" fmla="*/ 28 h 207"/>
                <a:gd name="T78" fmla="*/ 1585 w 1600"/>
                <a:gd name="T79" fmla="*/ 19 h 207"/>
                <a:gd name="T80" fmla="*/ 1579 w 1600"/>
                <a:gd name="T81" fmla="*/ 18 h 207"/>
                <a:gd name="T82" fmla="*/ 1581 w 1600"/>
                <a:gd name="T83" fmla="*/ 12 h 207"/>
                <a:gd name="T84" fmla="*/ 1580 w 1600"/>
                <a:gd name="T85" fmla="*/ 18 h 207"/>
                <a:gd name="T86" fmla="*/ 1563 w 1600"/>
                <a:gd name="T87" fmla="*/ 18 h 207"/>
                <a:gd name="T88" fmla="*/ 1600 w 1600"/>
                <a:gd name="T89" fmla="*/ 18 h 207"/>
                <a:gd name="T90" fmla="*/ 1581 w 1600"/>
                <a:gd name="T91" fmla="*/ 33 h 207"/>
                <a:gd name="T92" fmla="*/ 1581 w 1600"/>
                <a:gd name="T93" fmla="*/ 4 h 207"/>
                <a:gd name="T94" fmla="*/ 1581 w 1600"/>
                <a:gd name="T95" fmla="*/ 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0" h="207">
                  <a:moveTo>
                    <a:pt x="115" y="18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35" y="202"/>
                    <a:pt x="235" y="202"/>
                    <a:pt x="235" y="202"/>
                  </a:cubicBezTo>
                  <a:cubicBezTo>
                    <a:pt x="303" y="202"/>
                    <a:pt x="303" y="202"/>
                    <a:pt x="303" y="202"/>
                  </a:cubicBezTo>
                  <a:cubicBezTo>
                    <a:pt x="188" y="18"/>
                    <a:pt x="188" y="18"/>
                    <a:pt x="188" y="18"/>
                  </a:cubicBezTo>
                  <a:lnTo>
                    <a:pt x="115" y="18"/>
                  </a:lnTo>
                  <a:close/>
                  <a:moveTo>
                    <a:pt x="108" y="131"/>
                  </a:moveTo>
                  <a:cubicBezTo>
                    <a:pt x="149" y="65"/>
                    <a:pt x="149" y="65"/>
                    <a:pt x="149" y="65"/>
                  </a:cubicBezTo>
                  <a:cubicBezTo>
                    <a:pt x="190" y="131"/>
                    <a:pt x="190" y="131"/>
                    <a:pt x="190" y="131"/>
                  </a:cubicBezTo>
                  <a:lnTo>
                    <a:pt x="108" y="131"/>
                  </a:lnTo>
                  <a:close/>
                  <a:moveTo>
                    <a:pt x="486" y="19"/>
                  </a:moveTo>
                  <a:cubicBezTo>
                    <a:pt x="325" y="19"/>
                    <a:pt x="325" y="19"/>
                    <a:pt x="325" y="19"/>
                  </a:cubicBezTo>
                  <a:cubicBezTo>
                    <a:pt x="325" y="202"/>
                    <a:pt x="325" y="202"/>
                    <a:pt x="325" y="202"/>
                  </a:cubicBezTo>
                  <a:cubicBezTo>
                    <a:pt x="386" y="202"/>
                    <a:pt x="386" y="202"/>
                    <a:pt x="386" y="202"/>
                  </a:cubicBezTo>
                  <a:cubicBezTo>
                    <a:pt x="386" y="158"/>
                    <a:pt x="386" y="158"/>
                    <a:pt x="386" y="158"/>
                  </a:cubicBezTo>
                  <a:cubicBezTo>
                    <a:pt x="396" y="158"/>
                    <a:pt x="468" y="158"/>
                    <a:pt x="485" y="158"/>
                  </a:cubicBezTo>
                  <a:cubicBezTo>
                    <a:pt x="535" y="158"/>
                    <a:pt x="571" y="146"/>
                    <a:pt x="571" y="89"/>
                  </a:cubicBezTo>
                  <a:cubicBezTo>
                    <a:pt x="571" y="31"/>
                    <a:pt x="535" y="19"/>
                    <a:pt x="486" y="19"/>
                  </a:cubicBezTo>
                  <a:close/>
                  <a:moveTo>
                    <a:pt x="481" y="116"/>
                  </a:moveTo>
                  <a:cubicBezTo>
                    <a:pt x="468" y="116"/>
                    <a:pt x="397" y="116"/>
                    <a:pt x="386" y="116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6" y="65"/>
                    <a:pt x="463" y="65"/>
                    <a:pt x="480" y="65"/>
                  </a:cubicBezTo>
                  <a:cubicBezTo>
                    <a:pt x="503" y="65"/>
                    <a:pt x="509" y="71"/>
                    <a:pt x="509" y="90"/>
                  </a:cubicBezTo>
                  <a:cubicBezTo>
                    <a:pt x="509" y="110"/>
                    <a:pt x="503" y="116"/>
                    <a:pt x="481" y="116"/>
                  </a:cubicBezTo>
                  <a:close/>
                  <a:moveTo>
                    <a:pt x="763" y="19"/>
                  </a:moveTo>
                  <a:cubicBezTo>
                    <a:pt x="602" y="19"/>
                    <a:pt x="602" y="19"/>
                    <a:pt x="602" y="19"/>
                  </a:cubicBezTo>
                  <a:cubicBezTo>
                    <a:pt x="602" y="202"/>
                    <a:pt x="602" y="202"/>
                    <a:pt x="602" y="202"/>
                  </a:cubicBezTo>
                  <a:cubicBezTo>
                    <a:pt x="663" y="202"/>
                    <a:pt x="663" y="202"/>
                    <a:pt x="663" y="202"/>
                  </a:cubicBezTo>
                  <a:cubicBezTo>
                    <a:pt x="663" y="158"/>
                    <a:pt x="663" y="158"/>
                    <a:pt x="663" y="158"/>
                  </a:cubicBezTo>
                  <a:cubicBezTo>
                    <a:pt x="673" y="158"/>
                    <a:pt x="745" y="158"/>
                    <a:pt x="762" y="158"/>
                  </a:cubicBezTo>
                  <a:cubicBezTo>
                    <a:pt x="812" y="158"/>
                    <a:pt x="848" y="146"/>
                    <a:pt x="848" y="89"/>
                  </a:cubicBezTo>
                  <a:cubicBezTo>
                    <a:pt x="848" y="31"/>
                    <a:pt x="812" y="19"/>
                    <a:pt x="763" y="19"/>
                  </a:cubicBezTo>
                  <a:close/>
                  <a:moveTo>
                    <a:pt x="758" y="116"/>
                  </a:moveTo>
                  <a:cubicBezTo>
                    <a:pt x="745" y="116"/>
                    <a:pt x="674" y="116"/>
                    <a:pt x="663" y="116"/>
                  </a:cubicBezTo>
                  <a:cubicBezTo>
                    <a:pt x="663" y="65"/>
                    <a:pt x="663" y="65"/>
                    <a:pt x="663" y="65"/>
                  </a:cubicBezTo>
                  <a:cubicBezTo>
                    <a:pt x="663" y="65"/>
                    <a:pt x="740" y="65"/>
                    <a:pt x="757" y="65"/>
                  </a:cubicBezTo>
                  <a:cubicBezTo>
                    <a:pt x="780" y="65"/>
                    <a:pt x="786" y="71"/>
                    <a:pt x="786" y="90"/>
                  </a:cubicBezTo>
                  <a:cubicBezTo>
                    <a:pt x="786" y="110"/>
                    <a:pt x="780" y="116"/>
                    <a:pt x="758" y="116"/>
                  </a:cubicBezTo>
                  <a:close/>
                  <a:moveTo>
                    <a:pt x="866" y="19"/>
                  </a:moveTo>
                  <a:cubicBezTo>
                    <a:pt x="1134" y="19"/>
                    <a:pt x="1134" y="19"/>
                    <a:pt x="1134" y="19"/>
                  </a:cubicBezTo>
                  <a:cubicBezTo>
                    <a:pt x="1134" y="65"/>
                    <a:pt x="1134" y="65"/>
                    <a:pt x="1134" y="65"/>
                  </a:cubicBezTo>
                  <a:cubicBezTo>
                    <a:pt x="1030" y="65"/>
                    <a:pt x="1030" y="65"/>
                    <a:pt x="1030" y="65"/>
                  </a:cubicBezTo>
                  <a:cubicBezTo>
                    <a:pt x="1030" y="202"/>
                    <a:pt x="1030" y="202"/>
                    <a:pt x="1030" y="202"/>
                  </a:cubicBezTo>
                  <a:cubicBezTo>
                    <a:pt x="969" y="202"/>
                    <a:pt x="969" y="202"/>
                    <a:pt x="969" y="202"/>
                  </a:cubicBezTo>
                  <a:cubicBezTo>
                    <a:pt x="969" y="65"/>
                    <a:pt x="969" y="65"/>
                    <a:pt x="969" y="65"/>
                  </a:cubicBezTo>
                  <a:cubicBezTo>
                    <a:pt x="866" y="65"/>
                    <a:pt x="866" y="65"/>
                    <a:pt x="866" y="65"/>
                  </a:cubicBezTo>
                  <a:lnTo>
                    <a:pt x="866" y="19"/>
                  </a:lnTo>
                  <a:close/>
                  <a:moveTo>
                    <a:pt x="1169" y="19"/>
                  </a:moveTo>
                  <a:cubicBezTo>
                    <a:pt x="1230" y="19"/>
                    <a:pt x="1230" y="19"/>
                    <a:pt x="1230" y="19"/>
                  </a:cubicBezTo>
                  <a:cubicBezTo>
                    <a:pt x="1230" y="202"/>
                    <a:pt x="1230" y="202"/>
                    <a:pt x="1230" y="202"/>
                  </a:cubicBezTo>
                  <a:cubicBezTo>
                    <a:pt x="1169" y="202"/>
                    <a:pt x="1169" y="202"/>
                    <a:pt x="1169" y="202"/>
                  </a:cubicBezTo>
                  <a:lnTo>
                    <a:pt x="1169" y="19"/>
                  </a:lnTo>
                  <a:close/>
                  <a:moveTo>
                    <a:pt x="1416" y="14"/>
                  </a:moveTo>
                  <a:cubicBezTo>
                    <a:pt x="1312" y="14"/>
                    <a:pt x="1265" y="30"/>
                    <a:pt x="1265" y="111"/>
                  </a:cubicBezTo>
                  <a:cubicBezTo>
                    <a:pt x="1265" y="191"/>
                    <a:pt x="1311" y="207"/>
                    <a:pt x="1416" y="207"/>
                  </a:cubicBezTo>
                  <a:cubicBezTo>
                    <a:pt x="1520" y="207"/>
                    <a:pt x="1567" y="191"/>
                    <a:pt x="1567" y="110"/>
                  </a:cubicBezTo>
                  <a:cubicBezTo>
                    <a:pt x="1567" y="30"/>
                    <a:pt x="1520" y="14"/>
                    <a:pt x="1416" y="14"/>
                  </a:cubicBezTo>
                  <a:close/>
                  <a:moveTo>
                    <a:pt x="1416" y="162"/>
                  </a:moveTo>
                  <a:cubicBezTo>
                    <a:pt x="1350" y="162"/>
                    <a:pt x="1332" y="158"/>
                    <a:pt x="1332" y="110"/>
                  </a:cubicBezTo>
                  <a:cubicBezTo>
                    <a:pt x="1332" y="63"/>
                    <a:pt x="1350" y="60"/>
                    <a:pt x="1416" y="60"/>
                  </a:cubicBezTo>
                  <a:cubicBezTo>
                    <a:pt x="1481" y="60"/>
                    <a:pt x="1501" y="63"/>
                    <a:pt x="1501" y="111"/>
                  </a:cubicBezTo>
                  <a:cubicBezTo>
                    <a:pt x="1501" y="158"/>
                    <a:pt x="1483" y="162"/>
                    <a:pt x="1416" y="162"/>
                  </a:cubicBezTo>
                  <a:close/>
                  <a:moveTo>
                    <a:pt x="1585" y="19"/>
                  </a:moveTo>
                  <a:cubicBezTo>
                    <a:pt x="1585" y="19"/>
                    <a:pt x="1585" y="19"/>
                    <a:pt x="1585" y="19"/>
                  </a:cubicBezTo>
                  <a:cubicBezTo>
                    <a:pt x="1588" y="18"/>
                    <a:pt x="1589" y="17"/>
                    <a:pt x="1589" y="15"/>
                  </a:cubicBezTo>
                  <a:cubicBezTo>
                    <a:pt x="1589" y="13"/>
                    <a:pt x="1588" y="11"/>
                    <a:pt x="1587" y="11"/>
                  </a:cubicBezTo>
                  <a:cubicBezTo>
                    <a:pt x="1586" y="10"/>
                    <a:pt x="1585" y="9"/>
                    <a:pt x="1581" y="9"/>
                  </a:cubicBezTo>
                  <a:cubicBezTo>
                    <a:pt x="1578" y="9"/>
                    <a:pt x="1576" y="9"/>
                    <a:pt x="1574" y="10"/>
                  </a:cubicBezTo>
                  <a:cubicBezTo>
                    <a:pt x="1574" y="28"/>
                    <a:pt x="1574" y="28"/>
                    <a:pt x="1574" y="28"/>
                  </a:cubicBezTo>
                  <a:cubicBezTo>
                    <a:pt x="1578" y="28"/>
                    <a:pt x="1578" y="28"/>
                    <a:pt x="1578" y="28"/>
                  </a:cubicBezTo>
                  <a:cubicBezTo>
                    <a:pt x="1578" y="21"/>
                    <a:pt x="1578" y="21"/>
                    <a:pt x="1578" y="21"/>
                  </a:cubicBezTo>
                  <a:cubicBezTo>
                    <a:pt x="1580" y="21"/>
                    <a:pt x="1580" y="21"/>
                    <a:pt x="1580" y="21"/>
                  </a:cubicBezTo>
                  <a:cubicBezTo>
                    <a:pt x="1583" y="21"/>
                    <a:pt x="1584" y="22"/>
                    <a:pt x="1584" y="23"/>
                  </a:cubicBezTo>
                  <a:cubicBezTo>
                    <a:pt x="1585" y="26"/>
                    <a:pt x="1585" y="27"/>
                    <a:pt x="1586" y="28"/>
                  </a:cubicBezTo>
                  <a:cubicBezTo>
                    <a:pt x="1590" y="28"/>
                    <a:pt x="1590" y="28"/>
                    <a:pt x="1590" y="28"/>
                  </a:cubicBezTo>
                  <a:cubicBezTo>
                    <a:pt x="1590" y="27"/>
                    <a:pt x="1589" y="26"/>
                    <a:pt x="1589" y="23"/>
                  </a:cubicBezTo>
                  <a:cubicBezTo>
                    <a:pt x="1588" y="21"/>
                    <a:pt x="1587" y="20"/>
                    <a:pt x="1585" y="19"/>
                  </a:cubicBezTo>
                  <a:close/>
                  <a:moveTo>
                    <a:pt x="1580" y="18"/>
                  </a:moveTo>
                  <a:cubicBezTo>
                    <a:pt x="1579" y="18"/>
                    <a:pt x="1579" y="18"/>
                    <a:pt x="1579" y="18"/>
                  </a:cubicBezTo>
                  <a:cubicBezTo>
                    <a:pt x="1579" y="12"/>
                    <a:pt x="1579" y="12"/>
                    <a:pt x="1579" y="12"/>
                  </a:cubicBezTo>
                  <a:cubicBezTo>
                    <a:pt x="1579" y="12"/>
                    <a:pt x="1580" y="12"/>
                    <a:pt x="1581" y="12"/>
                  </a:cubicBezTo>
                  <a:cubicBezTo>
                    <a:pt x="1583" y="12"/>
                    <a:pt x="1585" y="13"/>
                    <a:pt x="1585" y="15"/>
                  </a:cubicBezTo>
                  <a:cubicBezTo>
                    <a:pt x="1585" y="17"/>
                    <a:pt x="1583" y="18"/>
                    <a:pt x="1580" y="18"/>
                  </a:cubicBezTo>
                  <a:close/>
                  <a:moveTo>
                    <a:pt x="1581" y="0"/>
                  </a:moveTo>
                  <a:cubicBezTo>
                    <a:pt x="1571" y="0"/>
                    <a:pt x="1563" y="8"/>
                    <a:pt x="1563" y="18"/>
                  </a:cubicBezTo>
                  <a:cubicBezTo>
                    <a:pt x="1563" y="29"/>
                    <a:pt x="1571" y="37"/>
                    <a:pt x="1581" y="37"/>
                  </a:cubicBezTo>
                  <a:cubicBezTo>
                    <a:pt x="1592" y="37"/>
                    <a:pt x="1600" y="29"/>
                    <a:pt x="1600" y="18"/>
                  </a:cubicBezTo>
                  <a:cubicBezTo>
                    <a:pt x="1600" y="8"/>
                    <a:pt x="1592" y="0"/>
                    <a:pt x="1581" y="0"/>
                  </a:cubicBezTo>
                  <a:close/>
                  <a:moveTo>
                    <a:pt x="1581" y="33"/>
                  </a:moveTo>
                  <a:cubicBezTo>
                    <a:pt x="1573" y="33"/>
                    <a:pt x="1567" y="26"/>
                    <a:pt x="1567" y="18"/>
                  </a:cubicBezTo>
                  <a:cubicBezTo>
                    <a:pt x="1567" y="10"/>
                    <a:pt x="1573" y="4"/>
                    <a:pt x="1581" y="4"/>
                  </a:cubicBezTo>
                  <a:cubicBezTo>
                    <a:pt x="1589" y="4"/>
                    <a:pt x="1595" y="10"/>
                    <a:pt x="1595" y="19"/>
                  </a:cubicBezTo>
                  <a:cubicBezTo>
                    <a:pt x="1595" y="26"/>
                    <a:pt x="1589" y="33"/>
                    <a:pt x="1581" y="3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5" y="13560"/>
            <a:ext cx="10972801" cy="1205640"/>
          </a:xfrm>
          <a:prstGeom prst="rect">
            <a:avLst/>
          </a:prstGeom>
        </p:spPr>
        <p:txBody>
          <a:bodyPr vert="horz" lIns="0" tIns="60912" rIns="0" bIns="609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582617" y="6506067"/>
            <a:ext cx="2796975" cy="3496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68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36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05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73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4166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1009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197838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4669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defTabSz="1218186" fontAlgn="auto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E848B"/>
                </a:solidFill>
                <a:ea typeface="+mn-ea"/>
              </a:rPr>
              <a:t>© 2020 Apptio</a:t>
            </a: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-1587" y="6506067"/>
            <a:ext cx="452121" cy="3496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88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68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36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05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73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4166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1009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197838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4669" algn="l" defTabSz="913670" rtl="0" eaLnBrk="1" latinLnBrk="0" hangingPunct="1"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defTabSz="1218186" fontAlgn="auto">
              <a:spcBef>
                <a:spcPts val="0"/>
              </a:spcBef>
              <a:spcAft>
                <a:spcPts val="0"/>
              </a:spcAft>
            </a:pPr>
            <a:fld id="{4C1362D4-5ABD-4326-94E6-7A5ADE3C9964}" type="slidenum">
              <a:rPr lang="en-US" sz="1051" smtClean="0">
                <a:solidFill>
                  <a:srgbClr val="FF661C"/>
                </a:solidFill>
                <a:ea typeface="+mn-ea"/>
              </a:rPr>
              <a:pPr defTabSz="121818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51">
              <a:solidFill>
                <a:srgbClr val="FF661C"/>
              </a:solidFill>
              <a:ea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5" y="1219206"/>
            <a:ext cx="10972801" cy="4952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454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1218186" rtl="0" eaLnBrk="1" latinLnBrk="0" hangingPunct="1">
        <a:lnSpc>
          <a:spcPct val="80000"/>
        </a:lnSpc>
        <a:spcBef>
          <a:spcPct val="0"/>
        </a:spcBef>
        <a:buNone/>
        <a:defRPr sz="40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34" indent="-365734" algn="l" defTabSz="1218186" rtl="0" eaLnBrk="1" latinLnBrk="0" hangingPunct="1">
        <a:spcBef>
          <a:spcPct val="20000"/>
        </a:spcBef>
        <a:buClr>
          <a:schemeClr val="accent1"/>
        </a:buClr>
        <a:buSzPct val="100000"/>
        <a:buFont typeface="Segoe UI Historic" panose="020B0502040204020203" pitchFamily="34" charset="0"/>
        <a:buChar char="◾"/>
        <a:defRPr lang="en-US" sz="28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66176" indent="-304776" algn="l" defTabSz="1218186" rtl="0" eaLnBrk="1" latinLnBrk="0" hangingPunct="1">
        <a:spcBef>
          <a:spcPct val="20000"/>
        </a:spcBef>
        <a:buClr>
          <a:schemeClr val="accent1"/>
        </a:buClr>
        <a:buSzPct val="100000"/>
        <a:buFont typeface="Segoe UI Historic" panose="020B0502040204020203" pitchFamily="34" charset="0"/>
        <a:buChar char="◾"/>
        <a:defRPr lang="en-US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22273" indent="-234933" algn="l" defTabSz="1218186" rtl="0" eaLnBrk="1" latinLnBrk="0" hangingPunct="1">
        <a:spcBef>
          <a:spcPct val="20000"/>
        </a:spcBef>
        <a:buClr>
          <a:schemeClr val="accent1"/>
        </a:buClr>
        <a:buSzPct val="100000"/>
        <a:buFont typeface="Segoe UI Historic" panose="020B0502040204020203" pitchFamily="34" charset="0"/>
        <a:buChar char="◾"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97421" indent="-205302" algn="l" defTabSz="1218186" rtl="0" eaLnBrk="1" latinLnBrk="0" hangingPunct="1">
        <a:spcBef>
          <a:spcPct val="20000"/>
        </a:spcBef>
        <a:buClr>
          <a:schemeClr val="accent1"/>
        </a:buClr>
        <a:buSzPct val="100000"/>
        <a:buFont typeface="Segoe UI Historic" panose="020B0502040204020203" pitchFamily="34" charset="0"/>
        <a:buChar char="◾"/>
        <a:defRPr lang="en-US" sz="1801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23885" indent="-167205" algn="l" defTabSz="1218186" rtl="0" eaLnBrk="1" latinLnBrk="0" hangingPunct="1">
        <a:spcBef>
          <a:spcPct val="20000"/>
        </a:spcBef>
        <a:buClr>
          <a:schemeClr val="accent1"/>
        </a:buClr>
        <a:buSzPct val="100000"/>
        <a:buFont typeface="Segoe UI Historic" panose="020B0502040204020203" pitchFamily="34" charset="0"/>
        <a:buChar char="◾"/>
        <a:defRPr lang="en-US" sz="1801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3350003" indent="-304556" algn="l" defTabSz="1218186" rtl="0" eaLnBrk="1" latinLnBrk="0" hangingPunct="1">
        <a:spcBef>
          <a:spcPct val="20000"/>
        </a:spcBef>
        <a:buFont typeface="+mj-lt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098" indent="-304556" algn="l" defTabSz="1218186" rtl="0" eaLnBrk="1" latinLnBrk="0" hangingPunct="1">
        <a:spcBef>
          <a:spcPct val="20000"/>
        </a:spcBef>
        <a:buFont typeface="+mj-lt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188" indent="-304556" algn="l" defTabSz="1218186" rtl="0" eaLnBrk="1" latinLnBrk="0" hangingPunct="1">
        <a:spcBef>
          <a:spcPct val="20000"/>
        </a:spcBef>
        <a:buFont typeface="+mj-lt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283" indent="-304556" algn="l" defTabSz="1218186" rtl="0" eaLnBrk="1" latinLnBrk="0" hangingPunct="1">
        <a:spcBef>
          <a:spcPct val="20000"/>
        </a:spcBef>
        <a:buFont typeface="+mj-lt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1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94" algn="l" defTabSz="12181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86" algn="l" defTabSz="12181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80" algn="l" defTabSz="12181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370" algn="l" defTabSz="12181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456" algn="l" defTabSz="12181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555" algn="l" defTabSz="12181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643" algn="l" defTabSz="12181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732" algn="l" defTabSz="12181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16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chetan.navalli@epsilon.com" TargetMode="External"/><Relationship Id="rId3" Type="http://schemas.openxmlformats.org/officeDocument/2006/relationships/hyperlink" Target="mailto:Jim.Kaske@epsilon.com" TargetMode="External"/><Relationship Id="rId7" Type="http://schemas.openxmlformats.org/officeDocument/2006/relationships/hyperlink" Target="mailto:kiran.kaushika@epsilon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Relationship Id="rId6" Type="http://schemas.openxmlformats.org/officeDocument/2006/relationships/hyperlink" Target="mailto:puja.kosarkar@epsilon.com" TargetMode="External"/><Relationship Id="rId5" Type="http://schemas.openxmlformats.org/officeDocument/2006/relationships/hyperlink" Target="mailto:JFifield@apptio.com" TargetMode="External"/><Relationship Id="rId4" Type="http://schemas.openxmlformats.org/officeDocument/2006/relationships/hyperlink" Target="mailto:AKhan@apptio.com" TargetMode="External"/><Relationship Id="rId9" Type="http://schemas.openxmlformats.org/officeDocument/2006/relationships/hyperlink" Target="mailto:David.Knispel@epsilon.co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sv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sv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5F1D-C54B-53AB-E4D5-37825938E6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Cloudability Demonstration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3D9CF-B9C6-9E49-D387-22596B910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6001" y="4267766"/>
            <a:ext cx="5383791" cy="243840"/>
          </a:xfrm>
        </p:spPr>
        <p:txBody>
          <a:bodyPr/>
          <a:lstStyle/>
          <a:p>
            <a:r>
              <a:rPr lang="en-US" dirty="0"/>
              <a:t>Ahmed Khan, Area Sales Director, West</a:t>
            </a:r>
          </a:p>
          <a:p>
            <a:r>
              <a:rPr lang="en-US" dirty="0"/>
              <a:t>JoAnn Fifield, Principal Solution Consultant</a:t>
            </a:r>
          </a:p>
          <a:p>
            <a:r>
              <a:rPr lang="en-US" dirty="0"/>
              <a:t>Mehul Gupta, Technical Sales Engineer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62080-D7B3-84C0-3603-9C4C878AC3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4705" y="5336964"/>
            <a:ext cx="5385087" cy="243840"/>
          </a:xfrm>
        </p:spPr>
        <p:txBody>
          <a:bodyPr/>
          <a:lstStyle/>
          <a:p>
            <a:r>
              <a:rPr lang="en-US" dirty="0"/>
              <a:t>April 2, 2024</a:t>
            </a:r>
          </a:p>
        </p:txBody>
      </p:sp>
      <p:pic>
        <p:nvPicPr>
          <p:cNvPr id="4" name="Picture 4" descr="The leader in outcome-based marketing | Epsilon">
            <a:extLst>
              <a:ext uri="{FF2B5EF4-FFF2-40B4-BE49-F238E27FC236}">
                <a16:creationId xmlns:a16="http://schemas.microsoft.com/office/drawing/2014/main" id="{CA784229-BFB6-1274-F0D9-194C63B84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117" y="582728"/>
            <a:ext cx="3379866" cy="89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9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A46F-6446-0EA2-88E4-934C5BAD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Credits example from AWS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47E95-E4AB-DB14-E4D8-079A85B40B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2AD73-D4DF-F9CF-BC53-D477441CAA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5D3A4-00BF-315B-BDDA-0E9A3CB9C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" y="2632325"/>
            <a:ext cx="10544537" cy="159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1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A46F-6446-0EA2-88E4-934C5BAD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Credits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47E95-E4AB-DB14-E4D8-079A85B40B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69B01F-F389-C48D-9C82-9BF5C8B36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89" y="445511"/>
            <a:ext cx="10630821" cy="59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C54D-85BD-04C4-C0B5-6BD58CF7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AB31C-DF3F-C068-3A79-0868174916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2D9CB-9535-FED5-C84B-1DA7F8E0D9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9C5DFE-678B-D925-1D59-E307FFB5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441701"/>
            <a:ext cx="10516511" cy="59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D00E-6931-CD1F-8C87-DFFBEBB4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Azure Accounts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386F3C-E2F7-78D1-1860-27589F803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929" y="0"/>
            <a:ext cx="4547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1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EC50-0D9D-4E25-8C2C-289205C2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31" y="528257"/>
            <a:ext cx="10515600" cy="646331"/>
          </a:xfrm>
        </p:spPr>
        <p:txBody>
          <a:bodyPr>
            <a:normAutofit/>
          </a:bodyPr>
          <a:lstStyle/>
          <a:p>
            <a:r>
              <a:rPr lang="en-US" sz="3600" dirty="0"/>
              <a:t>Current Team at Epsilon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CBF66-C876-77DB-2C04-C65CB0FBA681}"/>
              </a:ext>
            </a:extLst>
          </p:cNvPr>
          <p:cNvSpPr txBox="1"/>
          <p:nvPr/>
        </p:nvSpPr>
        <p:spPr>
          <a:xfrm>
            <a:off x="1130954" y="1514739"/>
            <a:ext cx="104375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From: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Jim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Kaske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&lt;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  <a:hlinkClick r:id="rId3"/>
              </a:rPr>
              <a:t>Jim.Kaske@epsilon.com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&gt;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Sent: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Thursday, September 14, 2023 2:55 PM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To: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Ahmed Khan &lt;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  <a:hlinkClick r:id="rId4"/>
              </a:rPr>
              <a:t>AKhan@apptio.com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&gt;; Joann Fifield &lt;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  <a:hlinkClick r:id="rId5"/>
              </a:rPr>
              <a:t>JFifield@apptio.com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&gt;; Puja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Kosarkar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&lt;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  <a:hlinkClick r:id="rId6"/>
              </a:rPr>
              <a:t>puja.kosarkar@epsilon.com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&gt;; Kiran Kaushika &lt;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  <a:hlinkClick r:id="rId7"/>
              </a:rPr>
              <a:t>kiran.kaushika@epsilon.com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&gt;; Chetan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Navalli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&lt;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  <a:hlinkClick r:id="rId8"/>
              </a:rPr>
              <a:t>chetan.navalli@epsilon.com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&gt;; David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Knispel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&lt;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  <a:hlinkClick r:id="rId9"/>
              </a:rPr>
              <a:t>David.Knispel@epsilon.com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&gt;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Subject: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RE: Epsilon | Apptio Cloud Financial Management - FinOps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395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395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Thank you, Ahmed,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Yes, I recall doing that NDA, good to know we have that on file.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For clarification, we do plan 3 steps.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RFI process (Oct.)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395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Targeted demo / test scenario.(Nov)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395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Detailed POC/Trial (for 1 or 2 products). (Dec)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395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6205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EE0569-2447-80F2-CBB4-2C580D74E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7" y="1134699"/>
            <a:ext cx="10196947" cy="2375266"/>
          </a:xfrm>
        </p:spPr>
        <p:txBody>
          <a:bodyPr/>
          <a:lstStyle/>
          <a:p>
            <a:r>
              <a:rPr lang="en-US" dirty="0"/>
              <a:t>TBM Studio – </a:t>
            </a:r>
            <a:r>
              <a:rPr lang="en-US" dirty="0" err="1"/>
              <a:t>Cloudability</a:t>
            </a:r>
            <a:r>
              <a:rPr lang="en-US" dirty="0"/>
              <a:t> </a:t>
            </a:r>
            <a:r>
              <a:rPr lang="en-US" dirty="0" err="1"/>
              <a:t>TotalCost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7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C2A89-34CB-3944-B08A-455161ED7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B4ADC45-F9DD-A787-1855-53125255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tagged Cloud data – “eligible/non eligible” +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D3B73-E36E-9701-045C-0DCCB9EEA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89" y="1484529"/>
            <a:ext cx="10797822" cy="447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8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5750D6-665B-3A7B-BB76-00C9CBBB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Mappings in </a:t>
            </a:r>
            <a:r>
              <a:rPr lang="en-US" dirty="0" err="1"/>
              <a:t>Cloudability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D2E698-B576-5109-E6CE-7A04AAF60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21" y="1374386"/>
            <a:ext cx="9228667" cy="434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CC1F1-4D0E-3468-E1A0-99D18AA02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B2AB31-419C-0F23-EB11-AC76E6DF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tagged Cloud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F294BB-F8E8-CDEF-72CC-F9DF6A19D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89" y="1484529"/>
            <a:ext cx="10797822" cy="447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8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92DE3-EFBB-ADA8-3096-B4181C19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183B0-F669-4A93-FA8F-35FD002B0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2" y="1629746"/>
            <a:ext cx="9889067" cy="38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2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1D1C2-21E7-9128-3BCC-6AD9F2FF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4142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Apptio Cloudability Pricing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9CBAAE-763E-C631-3D7D-EA356E9C9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363484"/>
              </p:ext>
            </p:extLst>
          </p:nvPr>
        </p:nvGraphicFramePr>
        <p:xfrm>
          <a:off x="483373" y="1060755"/>
          <a:ext cx="11382806" cy="5612437"/>
        </p:xfrm>
        <a:graphic>
          <a:graphicData uri="http://schemas.openxmlformats.org/drawingml/2006/table">
            <a:tbl>
              <a:tblPr/>
              <a:tblGrid>
                <a:gridCol w="651036">
                  <a:extLst>
                    <a:ext uri="{9D8B030D-6E8A-4147-A177-3AD203B41FA5}">
                      <a16:colId xmlns:a16="http://schemas.microsoft.com/office/drawing/2014/main" val="2714888139"/>
                    </a:ext>
                  </a:extLst>
                </a:gridCol>
                <a:gridCol w="1154933">
                  <a:extLst>
                    <a:ext uri="{9D8B030D-6E8A-4147-A177-3AD203B41FA5}">
                      <a16:colId xmlns:a16="http://schemas.microsoft.com/office/drawing/2014/main" val="1455249735"/>
                    </a:ext>
                  </a:extLst>
                </a:gridCol>
                <a:gridCol w="849505">
                  <a:extLst>
                    <a:ext uri="{9D8B030D-6E8A-4147-A177-3AD203B41FA5}">
                      <a16:colId xmlns:a16="http://schemas.microsoft.com/office/drawing/2014/main" val="213508548"/>
                    </a:ext>
                  </a:extLst>
                </a:gridCol>
                <a:gridCol w="1093847">
                  <a:extLst>
                    <a:ext uri="{9D8B030D-6E8A-4147-A177-3AD203B41FA5}">
                      <a16:colId xmlns:a16="http://schemas.microsoft.com/office/drawing/2014/main" val="3507861655"/>
                    </a:ext>
                  </a:extLst>
                </a:gridCol>
                <a:gridCol w="814891">
                  <a:extLst>
                    <a:ext uri="{9D8B030D-6E8A-4147-A177-3AD203B41FA5}">
                      <a16:colId xmlns:a16="http://schemas.microsoft.com/office/drawing/2014/main" val="3133330934"/>
                    </a:ext>
                  </a:extLst>
                </a:gridCol>
                <a:gridCol w="1071275">
                  <a:extLst>
                    <a:ext uri="{9D8B030D-6E8A-4147-A177-3AD203B41FA5}">
                      <a16:colId xmlns:a16="http://schemas.microsoft.com/office/drawing/2014/main" val="1075047049"/>
                    </a:ext>
                  </a:extLst>
                </a:gridCol>
                <a:gridCol w="1537560">
                  <a:extLst>
                    <a:ext uri="{9D8B030D-6E8A-4147-A177-3AD203B41FA5}">
                      <a16:colId xmlns:a16="http://schemas.microsoft.com/office/drawing/2014/main" val="4278980392"/>
                    </a:ext>
                  </a:extLst>
                </a:gridCol>
                <a:gridCol w="979646">
                  <a:extLst>
                    <a:ext uri="{9D8B030D-6E8A-4147-A177-3AD203B41FA5}">
                      <a16:colId xmlns:a16="http://schemas.microsoft.com/office/drawing/2014/main" val="1295669207"/>
                    </a:ext>
                  </a:extLst>
                </a:gridCol>
                <a:gridCol w="1059058">
                  <a:extLst>
                    <a:ext uri="{9D8B030D-6E8A-4147-A177-3AD203B41FA5}">
                      <a16:colId xmlns:a16="http://schemas.microsoft.com/office/drawing/2014/main" val="143125450"/>
                    </a:ext>
                  </a:extLst>
                </a:gridCol>
                <a:gridCol w="1264711">
                  <a:extLst>
                    <a:ext uri="{9D8B030D-6E8A-4147-A177-3AD203B41FA5}">
                      <a16:colId xmlns:a16="http://schemas.microsoft.com/office/drawing/2014/main" val="1226105567"/>
                    </a:ext>
                  </a:extLst>
                </a:gridCol>
                <a:gridCol w="906344">
                  <a:extLst>
                    <a:ext uri="{9D8B030D-6E8A-4147-A177-3AD203B41FA5}">
                      <a16:colId xmlns:a16="http://schemas.microsoft.com/office/drawing/2014/main" val="1413504586"/>
                    </a:ext>
                  </a:extLst>
                </a:gridCol>
              </a:tblGrid>
              <a:tr h="34402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Limited Use license for MAP Processing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336069"/>
                  </a:ext>
                </a:extLst>
              </a:tr>
              <a:tr h="37045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Planned Cloud Spend Cloudability</a:t>
                      </a:r>
                      <a:endParaRPr lang="en-US" sz="1400" b="0" i="0" u="none" strike="noStrike" dirty="0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Discount from List 3%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Usage Rate Cloudability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Overage Rate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Calibri" panose="020F0502020204030204" pitchFamily="34" charset="0"/>
                        </a:rPr>
                        <a:t>Annual Fee Cloudability</a:t>
                      </a:r>
                      <a:endParaRPr lang="en-US" sz="1400" b="0" i="0" u="none" strike="noStrike" dirty="0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Cloudability Total Cost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CLDY TC Discount Rate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CLDY TC Discounted</a:t>
                      </a:r>
                      <a:endParaRPr lang="en-US" sz="1400" b="0" i="0" u="none" strike="noStrike"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4C6E7"/>
                          </a:highlight>
                          <a:latin typeface="Arial" panose="020B0604020202020204" pitchFamily="34" charset="0"/>
                        </a:rPr>
                        <a:t>Cloudability Total Cost Limit</a:t>
                      </a:r>
                      <a:endParaRPr lang="en-US" sz="1400" b="0" i="0" u="none" strike="noStrike" dirty="0">
                        <a:effectLst/>
                        <a:highlight>
                          <a:srgbClr val="B4C6E7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Total License Fee</a:t>
                      </a:r>
                      <a:endParaRPr lang="en-US" sz="14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239104"/>
                  </a:ext>
                </a:extLst>
              </a:tr>
              <a:tr h="29110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 Plan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$50,000,000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$125,000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92.0%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$10,000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$50,000,000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$160,000 </a:t>
                      </a:r>
                      <a:endParaRPr lang="en-US" sz="14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033112"/>
                  </a:ext>
                </a:extLst>
              </a:tr>
              <a:tr h="29110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 Plan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$55,000,000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$157,500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$131,250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92.0%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$10,500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$50,000,000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$168,000 </a:t>
                      </a:r>
                      <a:endParaRPr lang="en-US" sz="14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49168"/>
                  </a:ext>
                </a:extLst>
              </a:tr>
              <a:tr h="29110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 Plan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$60,500,000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$165,375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$137,813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92.0%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$11,025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$50,000,000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$176,400 </a:t>
                      </a:r>
                      <a:endParaRPr lang="en-US" sz="14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683271"/>
                  </a:ext>
                </a:extLst>
              </a:tr>
              <a:tr h="29110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Calibri" panose="020F0502020204030204" pitchFamily="34" charset="0"/>
                        </a:rPr>
                        <a:t>$165,500,000 </a:t>
                      </a:r>
                      <a:endParaRPr lang="en-US" sz="14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Calibri" panose="020F0502020204030204" pitchFamily="34" charset="0"/>
                        </a:rPr>
                        <a:t>0.29%</a:t>
                      </a:r>
                      <a:endParaRPr lang="en-US" sz="14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Calibri" panose="020F0502020204030204" pitchFamily="34" charset="0"/>
                        </a:rPr>
                        <a:t>0.33%</a:t>
                      </a:r>
                      <a:endParaRPr lang="en-US" sz="14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Calibri" panose="020F0502020204030204" pitchFamily="34" charset="0"/>
                        </a:rPr>
                        <a:t>$472,875 </a:t>
                      </a:r>
                      <a:endParaRPr lang="en-US" sz="14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Calibri" panose="020F0502020204030204" pitchFamily="34" charset="0"/>
                        </a:rPr>
                        <a:t> $31,525 </a:t>
                      </a:r>
                      <a:endParaRPr lang="en-US" sz="14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Calibri" panose="020F0502020204030204" pitchFamily="34" charset="0"/>
                        </a:rPr>
                        <a:t> $150,000,000 </a:t>
                      </a:r>
                      <a:endParaRPr lang="en-US" sz="14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$504,400 </a:t>
                      </a:r>
                      <a:endParaRPr lang="en-US" sz="14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093739"/>
                  </a:ext>
                </a:extLst>
              </a:tr>
              <a:tr h="36517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213143"/>
                  </a:ext>
                </a:extLst>
              </a:tr>
              <a:tr h="36517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133708"/>
                  </a:ext>
                </a:extLst>
              </a:tr>
              <a:tr h="29110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" panose="020B0604020202020204" pitchFamily="34" charset="0"/>
                        </a:rPr>
                        <a:t>Item</a:t>
                      </a:r>
                      <a:endParaRPr lang="en-US" sz="1400" b="0" i="0" u="none" strike="noStrike">
                        <a:effectLst/>
                        <a:highlight>
                          <a:srgbClr val="C9C9C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" panose="020B0604020202020204" pitchFamily="34" charset="0"/>
                        </a:rPr>
                        <a:t>Services</a:t>
                      </a:r>
                      <a:endParaRPr lang="en-US" sz="1400" b="0" i="0" u="none" strike="noStrike">
                        <a:effectLst/>
                        <a:highlight>
                          <a:srgbClr val="C9C9C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highlight>
                          <a:srgbClr val="C9C9C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highlight>
                          <a:srgbClr val="C9C9C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highlight>
                          <a:srgbClr val="C9C9C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" panose="020B0604020202020204" pitchFamily="34" charset="0"/>
                        </a:rPr>
                        <a:t>QTY</a:t>
                      </a:r>
                      <a:endParaRPr lang="en-US" sz="1400" b="0" i="0" u="none" strike="noStrike">
                        <a:effectLst/>
                        <a:highlight>
                          <a:srgbClr val="C9C9C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" panose="020B0604020202020204" pitchFamily="34" charset="0"/>
                        </a:rPr>
                        <a:t>List</a:t>
                      </a:r>
                      <a:endParaRPr lang="en-US" sz="1400" b="0" i="0" u="none" strike="noStrike">
                        <a:effectLst/>
                        <a:highlight>
                          <a:srgbClr val="C9C9C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" panose="020B0604020202020204" pitchFamily="34" charset="0"/>
                        </a:rPr>
                        <a:t>Sub total</a:t>
                      </a:r>
                      <a:endParaRPr lang="en-US" sz="1400" b="0" i="0" u="none" strike="noStrike">
                        <a:effectLst/>
                        <a:highlight>
                          <a:srgbClr val="C9C9C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highlight>
                          <a:srgbClr val="C9C9C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C9C9"/>
                          </a:highlight>
                          <a:latin typeface="Arial" panose="020B0604020202020204" pitchFamily="34" charset="0"/>
                        </a:rPr>
                        <a:t>Discounted Price</a:t>
                      </a:r>
                      <a:endParaRPr lang="en-US" sz="1400" b="0" i="0" u="none" strike="noStrike">
                        <a:effectLst/>
                        <a:highlight>
                          <a:srgbClr val="C9C9C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17519"/>
                  </a:ext>
                </a:extLst>
              </a:tr>
              <a:tr h="37541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Cloudability JumpStart - Elevated onboarding and Training approximately 10 working sessions.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86" marR="69586" marT="34793" marB="347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$45,000.00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$29,000.00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40401"/>
                  </a:ext>
                </a:extLst>
              </a:tr>
              <a:tr h="357239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Cloudability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TotalCost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Module Configuration-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Implemenation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of MAP program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86" marR="69586" marT="34793" marB="347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$25,000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$8,000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043913"/>
                  </a:ext>
                </a:extLst>
              </a:tr>
              <a:tr h="34402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 1 Plan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Access Education Pass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$3,850.00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$7,700.00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$6,160.00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110130"/>
                  </a:ext>
                </a:extLst>
              </a:tr>
              <a:tr h="34402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 2 Plan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Access Education Pass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$4,042.50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$8,085.00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$6,468.00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694027"/>
                  </a:ext>
                </a:extLst>
              </a:tr>
              <a:tr h="34402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 3 Plan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Access Education Pass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$4,244.63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$8,489.25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$6,791.40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351872"/>
                  </a:ext>
                </a:extLst>
              </a:tr>
              <a:tr h="36517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139789"/>
                  </a:ext>
                </a:extLst>
              </a:tr>
              <a:tr h="29110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Note: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If you are purchasing Cloudability only, then remove the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TotalCost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license, and its services above line #2.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86" marR="69586" marT="34793" marB="34793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419031"/>
                  </a:ext>
                </a:extLst>
              </a:tr>
              <a:tr h="29110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 Cloudability only year 1 cost including license and services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86" marR="69586" marT="34793" marB="3479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$195,160.00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9" marR="7249" marT="7249" marB="34793" anchor="b">
                    <a:lnL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03685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F2EA626-992E-6A02-DD5F-E29B71B2A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166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4" descr="The leader in outcome-based marketing | Epsilon">
            <a:extLst>
              <a:ext uri="{FF2B5EF4-FFF2-40B4-BE49-F238E27FC236}">
                <a16:creationId xmlns:a16="http://schemas.microsoft.com/office/drawing/2014/main" id="{A67F5C30-F4B1-AFEE-7E5A-3FA8EDBB9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248" y="109762"/>
            <a:ext cx="1580931" cy="42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733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3706D-39AA-3351-758E-8AF6DBBFB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DED4-2024-7E26-01C9-C943AA676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A6263-70FE-1E95-2DAC-6CBA19AE0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1304018"/>
            <a:ext cx="4399553" cy="4588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BEBF5F-ACDF-CA90-84EF-5E8059AAB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260" y="1304018"/>
            <a:ext cx="4299283" cy="468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2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AE98F-940E-33BB-5AA3-8BE75BED2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877FC-252E-E49F-FD95-59F4F66B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5" y="13560"/>
            <a:ext cx="10972801" cy="1300466"/>
          </a:xfrm>
        </p:spPr>
        <p:txBody>
          <a:bodyPr/>
          <a:lstStyle/>
          <a:p>
            <a:r>
              <a:rPr lang="en-US" b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AWS Savings Plans Migration Credits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9FDD0-DB15-F23B-80AA-0C81DCDFC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475" y="1047944"/>
            <a:ext cx="9016995" cy="567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8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E93FE-C335-A775-6214-61ED74FEF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6AB3-7047-BD25-0574-A887F866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5" y="13560"/>
            <a:ext cx="10972801" cy="1300466"/>
          </a:xfrm>
        </p:spPr>
        <p:txBody>
          <a:bodyPr/>
          <a:lstStyle/>
          <a:p>
            <a:r>
              <a:rPr lang="en-US" b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AWS Savings Plans Migration Credits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99717-7C6E-9754-AA62-6CEF03A89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4" y="982761"/>
            <a:ext cx="8931215" cy="3313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D90FC2-FED5-BA5D-B3B3-CD36B1B6D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691" y="4353463"/>
            <a:ext cx="5151460" cy="228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0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298-E9E5-B0FE-F8CF-5F0608E0A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A0105-B7DD-CBE0-9EDA-F647D0155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867"/>
            <a:ext cx="10515600" cy="4619096"/>
          </a:xfrm>
        </p:spPr>
        <p:txBody>
          <a:bodyPr/>
          <a:lstStyle/>
          <a:p>
            <a:r>
              <a:rPr lang="en-US" dirty="0"/>
              <a:t>Limited Use license for </a:t>
            </a:r>
            <a:r>
              <a:rPr lang="en-US" dirty="0" err="1"/>
              <a:t>TotalCost</a:t>
            </a:r>
            <a:r>
              <a:rPr lang="en-US" dirty="0"/>
              <a:t> – AWS migration credits</a:t>
            </a:r>
          </a:p>
          <a:p>
            <a:r>
              <a:rPr lang="en-US" dirty="0"/>
              <a:t>Credentials – specialty subscriptions – Epsilon Only!</a:t>
            </a:r>
          </a:p>
          <a:p>
            <a:r>
              <a:rPr lang="en-US" dirty="0"/>
              <a:t>Tagging / business Mappings</a:t>
            </a:r>
          </a:p>
          <a:p>
            <a:r>
              <a:rPr lang="en-US" dirty="0"/>
              <a:t>Reporting</a:t>
            </a:r>
          </a:p>
          <a:p>
            <a:r>
              <a:rPr lang="en-US" dirty="0"/>
              <a:t>Optimization</a:t>
            </a:r>
          </a:p>
          <a:p>
            <a:r>
              <a:rPr lang="en-US" dirty="0"/>
              <a:t>Map Credits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F303-AD7B-5BA1-3277-82278064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45852-FEE6-3F38-E242-75F9D862D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84726-01DF-A984-9DBE-E040A386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69" y="0"/>
            <a:ext cx="9602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5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EC50-0D9D-4E25-8C2C-289205C2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31" y="528257"/>
            <a:ext cx="10515600" cy="646331"/>
          </a:xfrm>
        </p:spPr>
        <p:txBody>
          <a:bodyPr>
            <a:normAutofit/>
          </a:bodyPr>
          <a:lstStyle/>
          <a:p>
            <a:r>
              <a:rPr lang="en-US" sz="3600" b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Cloudability Demonstration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5B449-E3FB-446A-AC15-B0869E0C6F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3890" y="1363632"/>
            <a:ext cx="5304508" cy="478252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067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Marketplace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spcBef>
                <a:spcPts val="600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Current data by Account – Shared accounts</a:t>
            </a:r>
          </a:p>
          <a:p>
            <a:pPr lvl="1">
              <a:spcBef>
                <a:spcPts val="600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Tracking Marketplace charges – F5 / Databricks</a:t>
            </a:r>
          </a:p>
          <a:p>
            <a:pPr lvl="1">
              <a:spcBef>
                <a:spcPts val="600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Usage by Hr/Instance/DBU</a:t>
            </a:r>
          </a:p>
          <a:p>
            <a:pPr>
              <a:spcBef>
                <a:spcPts val="1067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Rightsizing / Modernization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spcBef>
                <a:spcPts val="600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Rightsizing Services - AWS/Azure/GCP</a:t>
            </a:r>
          </a:p>
          <a:p>
            <a:pPr lvl="1">
              <a:spcBef>
                <a:spcPts val="600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Rightsizing modernization (policies)</a:t>
            </a:r>
          </a:p>
          <a:p>
            <a:pPr lvl="1">
              <a:spcBef>
                <a:spcPts val="600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Container allocations</a:t>
            </a:r>
          </a:p>
          <a:p>
            <a:pPr lvl="1">
              <a:spcBef>
                <a:spcPts val="600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ROI calculations – Realized savings</a:t>
            </a:r>
          </a:p>
          <a:p>
            <a:pPr>
              <a:spcBef>
                <a:spcPts val="1067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CSP/SP/RI/OD Coverage, Usage, and Savings	</a:t>
            </a:r>
          </a:p>
          <a:p>
            <a:pPr lvl="1">
              <a:spcBef>
                <a:spcPts val="600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Reservation Portfolio - Existing</a:t>
            </a:r>
          </a:p>
          <a:p>
            <a:pPr lvl="1">
              <a:spcBef>
                <a:spcPts val="600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 Planner</a:t>
            </a:r>
          </a:p>
          <a:p>
            <a:pPr lvl="1">
              <a:spcBef>
                <a:spcPts val="600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Workload Planner</a:t>
            </a:r>
          </a:p>
          <a:p>
            <a:pPr lvl="1">
              <a:spcBef>
                <a:spcPts val="600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CFP for net new</a:t>
            </a:r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067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4. Over commitment / Wastage</a:t>
            </a:r>
          </a:p>
          <a:p>
            <a:pPr lvl="1">
              <a:spcBef>
                <a:spcPts val="600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Resource Inventory – AWS/Azure</a:t>
            </a:r>
          </a:p>
          <a:p>
            <a:pPr lvl="1">
              <a:spcBef>
                <a:spcPts val="600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RBAC Views</a:t>
            </a:r>
          </a:p>
          <a:p>
            <a:pPr>
              <a:spcBef>
                <a:spcPts val="1067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5. Creation of Reports / Dashboard</a:t>
            </a:r>
          </a:p>
          <a:p>
            <a:pPr lvl="1">
              <a:spcBef>
                <a:spcPts val="600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AWS MAP Credits </a:t>
            </a:r>
          </a:p>
          <a:p>
            <a:pPr lvl="1">
              <a:spcBef>
                <a:spcPts val="600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Tags / Business Mappings</a:t>
            </a:r>
          </a:p>
          <a:p>
            <a:pPr lvl="1">
              <a:spcBef>
                <a:spcPts val="600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Daily Mail / Alerting</a:t>
            </a:r>
          </a:p>
          <a:p>
            <a:pPr lvl="1">
              <a:spcBef>
                <a:spcPts val="600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Analyze Growth in $$ / %</a:t>
            </a:r>
          </a:p>
          <a:p>
            <a:pPr lvl="1">
              <a:spcBef>
                <a:spcPts val="600"/>
              </a:spcBef>
              <a:buClr>
                <a:srgbClr val="FF661C"/>
              </a:buClr>
              <a:buSzPct val="80000"/>
              <a:buFont typeface="Wingdings" pitchFamily="2" charset="2"/>
              <a:buChar char="Ø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vendors / all cost types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116BFE-F942-4EBA-99B9-19D564C7256B}"/>
              </a:ext>
            </a:extLst>
          </p:cNvPr>
          <p:cNvSpPr txBox="1">
            <a:spLocks/>
          </p:cNvSpPr>
          <p:nvPr/>
        </p:nvSpPr>
        <p:spPr>
          <a:xfrm>
            <a:off x="5910142" y="1694734"/>
            <a:ext cx="6062561" cy="8787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tx1"/>
                </a:solidFill>
                <a:latin typeface="Harmonia Sans Std Semi" panose="020B0502030402020204" pitchFamily="34" charset="77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2000" b="1" i="0" kern="1200" baseline="0">
                <a:solidFill>
                  <a:schemeClr val="tx1"/>
                </a:solidFill>
                <a:latin typeface="Harmonia Sans Std Semi" panose="020B0502030402020204" pitchFamily="34" charset="77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1"/>
                </a:solidFill>
                <a:latin typeface="Harmonia Sans Std Semi" panose="020B0502030402020204" pitchFamily="34" charset="77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1" i="0" kern="1200" baseline="0">
                <a:solidFill>
                  <a:schemeClr val="tx1"/>
                </a:solidFill>
                <a:latin typeface="Harmonia Sans Std Semi" panose="020B0502030402020204" pitchFamily="34" charset="77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600" b="1" i="0" kern="1200" baseline="0">
                <a:solidFill>
                  <a:schemeClr val="tx1"/>
                </a:solidFill>
                <a:latin typeface="Harmonia Sans Std Semi" panose="020B05020304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6468" marR="0" lvl="0" indent="-226468" algn="l" defTabSz="1218186" rtl="0" eaLnBrk="1" fontAlgn="auto" latinLnBrk="0" hangingPunct="1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FF661C"/>
              </a:buClr>
              <a:buSzPct val="8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75E"/>
                </a:solidFill>
                <a:effectLst/>
                <a:uLnTx/>
                <a:uFillTx/>
                <a:latin typeface="Segoe UI Historic"/>
                <a:ea typeface="+mn-ea"/>
                <a:cs typeface="+mn-cs"/>
              </a:rPr>
              <a:t>Demonstrate how Cloudability </a:t>
            </a:r>
            <a:r>
              <a:rPr lang="en-US" sz="1800" b="0" dirty="0">
                <a:solidFill>
                  <a:srgbClr val="00375E"/>
                </a:solidFill>
                <a:latin typeface="Segoe UI Historic"/>
              </a:rPr>
              <a:t>delivers all requirements for Epsilon including advanced features</a:t>
            </a:r>
          </a:p>
          <a:p>
            <a:pPr marL="226468" marR="0" lvl="0" indent="-226468" algn="l" defTabSz="1218186" rtl="0" eaLnBrk="1" fontAlgn="auto" latinLnBrk="0" hangingPunct="1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FF661C"/>
              </a:buClr>
              <a:buSzPct val="80000"/>
              <a:buFont typeface="Wingdings 3" panose="05040102010807070707" pitchFamily="18" charset="2"/>
              <a:buChar char=""/>
              <a:tabLst/>
              <a:defRPr/>
            </a:pPr>
            <a:r>
              <a:rPr lang="en-US" sz="1800" b="0" dirty="0">
                <a:solidFill>
                  <a:srgbClr val="00375E"/>
                </a:solidFill>
                <a:latin typeface="Segoe UI Historic"/>
              </a:rPr>
              <a:t>Discuss Turbonomic capabilities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375E"/>
              </a:solidFill>
              <a:effectLst/>
              <a:uLnTx/>
              <a:uFillTx/>
              <a:latin typeface="Segoe UI Historic"/>
              <a:ea typeface="+mn-ea"/>
              <a:cs typeface="+mn-cs"/>
            </a:endParaRPr>
          </a:p>
        </p:txBody>
      </p:sp>
      <p:sp>
        <p:nvSpPr>
          <p:cNvPr id="5" name="Rounded Rectangle 26">
            <a:extLst>
              <a:ext uri="{FF2B5EF4-FFF2-40B4-BE49-F238E27FC236}">
                <a16:creationId xmlns:a16="http://schemas.microsoft.com/office/drawing/2014/main" id="{1FEAB697-07FF-4AC2-B831-B696EF5D41D9}"/>
              </a:ext>
            </a:extLst>
          </p:cNvPr>
          <p:cNvSpPr/>
          <p:nvPr/>
        </p:nvSpPr>
        <p:spPr>
          <a:xfrm>
            <a:off x="5859263" y="1524537"/>
            <a:ext cx="6095997" cy="1591304"/>
          </a:xfrm>
          <a:prstGeom prst="roundRect">
            <a:avLst>
              <a:gd name="adj" fmla="val 4603"/>
            </a:avLst>
          </a:prstGeom>
          <a:noFill/>
          <a:ln w="28575" cap="rnd">
            <a:solidFill>
              <a:schemeClr val="bg2">
                <a:lumMod val="75000"/>
              </a:schemeClr>
            </a:solidFill>
            <a:prstDash val="sysDot"/>
            <a:miter lim="800000"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E848B"/>
              </a:solidFill>
              <a:effectLst/>
              <a:uLnTx/>
              <a:uFillTx/>
              <a:latin typeface="Segoe UI Historic"/>
              <a:ea typeface="+mn-ea"/>
              <a:cs typeface="+mn-cs"/>
            </a:endParaRPr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11EA6C91-E39C-4E6C-8F2F-D68C6BEDE2D5}"/>
              </a:ext>
            </a:extLst>
          </p:cNvPr>
          <p:cNvSpPr/>
          <p:nvPr/>
        </p:nvSpPr>
        <p:spPr>
          <a:xfrm>
            <a:off x="5842006" y="3946048"/>
            <a:ext cx="6095999" cy="1743811"/>
          </a:xfrm>
          <a:prstGeom prst="roundRect">
            <a:avLst>
              <a:gd name="adj" fmla="val 4603"/>
            </a:avLst>
          </a:prstGeom>
          <a:noFill/>
          <a:ln w="28575" cap="rnd">
            <a:solidFill>
              <a:schemeClr val="bg2">
                <a:lumMod val="75000"/>
              </a:schemeClr>
            </a:solidFill>
            <a:prstDash val="sysDot"/>
            <a:miter lim="800000"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E848B"/>
              </a:solidFill>
              <a:effectLst/>
              <a:uLnTx/>
              <a:uFillTx/>
              <a:latin typeface="Segoe UI Historic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F6862B-36D0-4539-AEA9-BA4B6EB9E5F6}"/>
              </a:ext>
            </a:extLst>
          </p:cNvPr>
          <p:cNvSpPr/>
          <p:nvPr/>
        </p:nvSpPr>
        <p:spPr>
          <a:xfrm>
            <a:off x="6350979" y="1253673"/>
            <a:ext cx="230944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75E"/>
                </a:solidFill>
                <a:effectLst/>
                <a:uLnTx/>
                <a:uFillTx/>
                <a:latin typeface="Segoe UI Historic"/>
                <a:ea typeface="+mn-ea"/>
                <a:cs typeface="+mn-cs"/>
              </a:rPr>
              <a:t>Session Goals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4C90B5-16FD-4A6E-9942-62AD009A88CE}"/>
              </a:ext>
            </a:extLst>
          </p:cNvPr>
          <p:cNvSpPr/>
          <p:nvPr/>
        </p:nvSpPr>
        <p:spPr>
          <a:xfrm>
            <a:off x="6355579" y="3733800"/>
            <a:ext cx="1835508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375E"/>
                </a:solidFill>
                <a:effectLst/>
                <a:uLnTx/>
                <a:uFillTx/>
                <a:latin typeface="Segoe UI Historic"/>
                <a:ea typeface="+mn-ea"/>
                <a:cs typeface="+mn-cs"/>
              </a:rPr>
              <a:t>Next Steps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79A2-C899-420E-A348-D8CDF7D44EC1}"/>
              </a:ext>
            </a:extLst>
          </p:cNvPr>
          <p:cNvSpPr/>
          <p:nvPr/>
        </p:nvSpPr>
        <p:spPr>
          <a:xfrm>
            <a:off x="5910140" y="3858645"/>
            <a:ext cx="6096000" cy="684803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l" defTabSz="121818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FF661C"/>
              </a:buClr>
              <a:buSzPct val="80000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75E"/>
              </a:solidFill>
              <a:effectLst/>
              <a:uLnTx/>
              <a:uFillTx/>
              <a:latin typeface="Segoe UI Historic"/>
              <a:ea typeface="+mn-ea"/>
              <a:cs typeface="+mn-cs"/>
            </a:endParaRPr>
          </a:p>
          <a:p>
            <a:pPr marL="226468" marR="0" lvl="0" indent="-226468" algn="l" defTabSz="121818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FF661C"/>
              </a:buClr>
              <a:buSzPct val="8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75E"/>
                </a:solidFill>
                <a:effectLst/>
                <a:uLnTx/>
                <a:uFillTx/>
                <a:latin typeface="Segoe UI Historic"/>
                <a:ea typeface="+mn-ea"/>
                <a:cs typeface="+mn-cs"/>
              </a:rPr>
              <a:t>Vendor Selection</a:t>
            </a:r>
          </a:p>
        </p:txBody>
      </p:sp>
      <p:pic>
        <p:nvPicPr>
          <p:cNvPr id="9" name="Picture 4" descr="The leader in outcome-based marketing | Epsilon">
            <a:extLst>
              <a:ext uri="{FF2B5EF4-FFF2-40B4-BE49-F238E27FC236}">
                <a16:creationId xmlns:a16="http://schemas.microsoft.com/office/drawing/2014/main" id="{6D2E5064-6896-3861-A296-329CE6357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248" y="109762"/>
            <a:ext cx="1580931" cy="42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88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evice&#10;&#10;Description automatically generated">
            <a:extLst>
              <a:ext uri="{FF2B5EF4-FFF2-40B4-BE49-F238E27FC236}">
                <a16:creationId xmlns:a16="http://schemas.microsoft.com/office/drawing/2014/main" id="{9BA6D371-D49E-B344-A10F-8ADD8AA940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6" r="26460" b="18360"/>
          <a:stretch/>
        </p:blipFill>
        <p:spPr>
          <a:xfrm>
            <a:off x="3912092" y="331039"/>
            <a:ext cx="4367815" cy="55988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DB6597-12C7-45A7-98B3-7960D8EC9D1A}"/>
              </a:ext>
            </a:extLst>
          </p:cNvPr>
          <p:cNvSpPr txBox="1"/>
          <p:nvPr/>
        </p:nvSpPr>
        <p:spPr>
          <a:xfrm>
            <a:off x="1315144" y="1830429"/>
            <a:ext cx="2861570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Segoe UI Historic"/>
                <a:ea typeface="+mn-ea"/>
                <a:cs typeface="+mn-cs"/>
                <a:sym typeface="Calibri"/>
              </a:rPr>
              <a:t>Allocate Cloud Cost and Usage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Segoe UI Historic"/>
                <a:ea typeface="+mn-ea"/>
                <a:cs typeface="+mn-cs"/>
                <a:sym typeface="Calibri"/>
              </a:rPr>
              <a:t>Tagging/Business Mapping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Segoe UI Historic"/>
                <a:ea typeface="+mn-ea"/>
                <a:cs typeface="+mn-cs"/>
                <a:sym typeface="Calibri"/>
              </a:rPr>
              <a:t>Chargeback/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Segoe UI Historic"/>
                <a:ea typeface="+mn-ea"/>
                <a:cs typeface="+mn-cs"/>
                <a:sym typeface="Calibri"/>
              </a:rPr>
              <a:t>Showback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0395E"/>
              </a:solidFill>
              <a:effectLst/>
              <a:uLnTx/>
              <a:uFillTx/>
              <a:latin typeface="Segoe UI Historic"/>
              <a:ea typeface="+mn-ea"/>
              <a:cs typeface="+mn-cs"/>
              <a:sym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Segoe UI Historic"/>
                <a:ea typeface="+mn-ea"/>
                <a:cs typeface="+mn-cs"/>
                <a:sym typeface="Calibri"/>
              </a:rPr>
              <a:t>Anomaly Detection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F617F2-DC98-4FB1-9040-23A5997A9FE8}"/>
              </a:ext>
            </a:extLst>
          </p:cNvPr>
          <p:cNvSpPr txBox="1"/>
          <p:nvPr/>
        </p:nvSpPr>
        <p:spPr>
          <a:xfrm>
            <a:off x="8015285" y="1896743"/>
            <a:ext cx="2861570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45720" rIns="4572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Segoe UI Historic"/>
                <a:ea typeface="+mn-ea"/>
                <a:cs typeface="+mn-cs"/>
                <a:sym typeface="Calibri"/>
              </a:rPr>
              <a:t>Resource Rightsizing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Segoe UI Historic"/>
                <a:ea typeface="+mn-ea"/>
                <a:cs typeface="+mn-cs"/>
                <a:sym typeface="Calibri"/>
              </a:rPr>
              <a:t>Rate Optimization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Segoe UI Historic"/>
                <a:ea typeface="+mn-ea"/>
                <a:cs typeface="+mn-cs"/>
                <a:sym typeface="Calibri"/>
              </a:rPr>
              <a:t>Cloud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Workload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Segoe UI Historic"/>
                <a:ea typeface="+mn-ea"/>
                <a:cs typeface="+mn-cs"/>
                <a:sym typeface="Calibri"/>
              </a:rPr>
              <a:t> Planning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BB968-D3FE-4B3C-9B99-D29CCB735144}"/>
              </a:ext>
            </a:extLst>
          </p:cNvPr>
          <p:cNvSpPr txBox="1"/>
          <p:nvPr/>
        </p:nvSpPr>
        <p:spPr>
          <a:xfrm>
            <a:off x="1914808" y="5179043"/>
            <a:ext cx="3149179" cy="1077218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Segoe UI Historic"/>
                <a:ea typeface="+mn-ea"/>
                <a:cs typeface="+mn-cs"/>
                <a:sym typeface="Calibri"/>
              </a:rPr>
              <a:t>Forecasting &amp; Budgeting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Segoe UI Historic"/>
                <a:ea typeface="+mn-ea"/>
                <a:cs typeface="+mn-cs"/>
                <a:sym typeface="Calibri"/>
              </a:rPr>
              <a:t>Policies and Governance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Segoe UI Historic"/>
                <a:ea typeface="+mn-ea"/>
                <a:cs typeface="+mn-cs"/>
                <a:sym typeface="Calibri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Segoe UI Historic"/>
                <a:ea typeface="+mn-ea"/>
                <a:cs typeface="+mn-cs"/>
                <a:sym typeface="Calibri"/>
              </a:rPr>
              <a:t>Manage Shared Costs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10395E"/>
              </a:solidFill>
              <a:effectLst/>
              <a:uLnTx/>
              <a:uFillTx/>
              <a:latin typeface="Segoe UI Historic"/>
              <a:ea typeface="+mn-ea"/>
              <a:cs typeface="+mn-cs"/>
              <a:sym typeface="Calibri"/>
            </a:endParaRPr>
          </a:p>
        </p:txBody>
      </p:sp>
      <p:sp>
        <p:nvSpPr>
          <p:cNvPr id="10" name="Google Shape;1123;p116">
            <a:extLst>
              <a:ext uri="{FF2B5EF4-FFF2-40B4-BE49-F238E27FC236}">
                <a16:creationId xmlns:a16="http://schemas.microsoft.com/office/drawing/2014/main" id="{EB1C1EAB-D278-4574-8279-A87BDC3FFC71}"/>
              </a:ext>
            </a:extLst>
          </p:cNvPr>
          <p:cNvSpPr txBox="1">
            <a:spLocks/>
          </p:cNvSpPr>
          <p:nvPr/>
        </p:nvSpPr>
        <p:spPr>
          <a:xfrm>
            <a:off x="1526408" y="827515"/>
            <a:ext cx="9139182" cy="670975"/>
          </a:xfrm>
          <a:prstGeom prst="rect">
            <a:avLst/>
          </a:prstGeom>
        </p:spPr>
        <p:txBody>
          <a:bodyPr spcFirstLastPara="1" vert="horz" wrap="square" lIns="80351" tIns="80351" rIns="80351" bIns="80351" rtlCol="0" anchor="t" anchorCtr="0">
            <a:noAutofit/>
          </a:bodyPr>
          <a:lstStyle>
            <a:defPPr>
              <a:defRPr lang="en-US"/>
            </a:defPPr>
            <a:lvl1pPr algn="ctr" defTabSz="914400" eaLnBrk="1" latinLnBrk="0" hangingPunct="1">
              <a:lnSpc>
                <a:spcPct val="90000"/>
              </a:lnSpc>
              <a:buNone/>
              <a:defRPr sz="2250" b="1" i="0" baseline="0">
                <a:latin typeface="Harmonia Sans Std" panose="020B0502030402020204" pitchFamily="34" charset="77"/>
                <a:ea typeface="+mj-ea"/>
                <a:cs typeface="+mj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 baseline="0">
                <a:solidFill>
                  <a:schemeClr val="tx1"/>
                </a:solidFill>
                <a:latin typeface="Harmonia Sans Std Semi" panose="020B0502030402020204" pitchFamily="34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 baseline="0">
                <a:solidFill>
                  <a:schemeClr val="tx1"/>
                </a:solidFill>
                <a:latin typeface="Harmonia Sans Std Semi" panose="020B0502030402020204" pitchFamily="34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 baseline="0">
                <a:solidFill>
                  <a:schemeClr val="tx1"/>
                </a:solidFill>
                <a:latin typeface="Harmonia Sans Std Semi" panose="020B0502030402020204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 baseline="0">
                <a:solidFill>
                  <a:schemeClr val="tx1"/>
                </a:solidFill>
                <a:latin typeface="Harmonia Sans Std Semi" panose="020B05020304020202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Creating momentum to drive a culture of accountability through continuous learnings </a:t>
            </a:r>
          </a:p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10395E"/>
              </a:solidFill>
              <a:effectLst/>
              <a:uLnTx/>
              <a:uFillTx/>
              <a:latin typeface="Segoe UI Historic"/>
              <a:ea typeface="+mj-ea"/>
              <a:cs typeface="+mj-cs"/>
              <a:sym typeface="PT Sans"/>
            </a:endParaRPr>
          </a:p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10395E"/>
              </a:solidFill>
              <a:effectLst/>
              <a:uLnTx/>
              <a:uFillTx/>
              <a:latin typeface="Segoe UI Historic"/>
              <a:ea typeface="+mj-ea"/>
              <a:cs typeface="+mj-cs"/>
              <a:sym typeface="Calibri"/>
            </a:endParaRPr>
          </a:p>
        </p:txBody>
      </p:sp>
      <p:sp>
        <p:nvSpPr>
          <p:cNvPr id="11" name="Google Shape;1124;p116">
            <a:extLst>
              <a:ext uri="{FF2B5EF4-FFF2-40B4-BE49-F238E27FC236}">
                <a16:creationId xmlns:a16="http://schemas.microsoft.com/office/drawing/2014/main" id="{AFF737C8-4B2F-4B4B-A577-0D7A813FBF4F}"/>
              </a:ext>
            </a:extLst>
          </p:cNvPr>
          <p:cNvSpPr txBox="1">
            <a:spLocks/>
          </p:cNvSpPr>
          <p:nvPr/>
        </p:nvSpPr>
        <p:spPr>
          <a:xfrm>
            <a:off x="819112" y="331039"/>
            <a:ext cx="10424373" cy="769200"/>
          </a:xfrm>
          <a:prstGeom prst="rect">
            <a:avLst/>
          </a:prstGeom>
        </p:spPr>
        <p:txBody>
          <a:bodyPr spcFirstLastPara="1" vert="horz" wrap="square" lIns="80351" tIns="80351" rIns="80351" bIns="80351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bg1"/>
                </a:solidFill>
                <a:latin typeface="Harmonia Sans Std" panose="020B0502030402020204" pitchFamily="34" charset="77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Calibri"/>
              </a:rPr>
              <a:t>The FinOps Flywheel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A15F3F-A299-4DDE-AB62-F9CA6946ACF5}"/>
              </a:ext>
            </a:extLst>
          </p:cNvPr>
          <p:cNvGrpSpPr/>
          <p:nvPr/>
        </p:nvGrpSpPr>
        <p:grpSpPr>
          <a:xfrm>
            <a:off x="5204599" y="2978404"/>
            <a:ext cx="1653401" cy="1547876"/>
            <a:chOff x="2430137" y="1761511"/>
            <a:chExt cx="1055741" cy="105574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830ACD-D2FB-4394-AF19-84F510C24811}"/>
                </a:ext>
              </a:extLst>
            </p:cNvPr>
            <p:cNvSpPr/>
            <p:nvPr/>
          </p:nvSpPr>
          <p:spPr>
            <a:xfrm>
              <a:off x="2430137" y="1761511"/>
              <a:ext cx="1055741" cy="1055741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Historic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ED993008-70D8-4606-8016-644BA4497ACE}"/>
                </a:ext>
              </a:extLst>
            </p:cNvPr>
            <p:cNvSpPr txBox="1"/>
            <p:nvPr/>
          </p:nvSpPr>
          <p:spPr>
            <a:xfrm>
              <a:off x="2584747" y="1916121"/>
              <a:ext cx="746521" cy="746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marR="0" lvl="0" indent="0" algn="ctr" defTabSz="844550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egoe UI Historic"/>
                  <a:ea typeface="+mn-ea"/>
                  <a:cs typeface="+mn-cs"/>
                  <a:sym typeface="Calibri"/>
                </a:rPr>
                <a:t>FinOps</a:t>
              </a:r>
              <a:endParaRPr kumimoji="0" lang="en-US" sz="19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Historic"/>
                <a:ea typeface="+mn-ea"/>
                <a:cs typeface="+mn-cs"/>
                <a:sym typeface="Calibri"/>
              </a:endParaRPr>
            </a:p>
          </p:txBody>
        </p:sp>
      </p:grpSp>
      <p:pic>
        <p:nvPicPr>
          <p:cNvPr id="3" name="Picture 4" descr="The leader in outcome-based marketing | Epsilon">
            <a:extLst>
              <a:ext uri="{FF2B5EF4-FFF2-40B4-BE49-F238E27FC236}">
                <a16:creationId xmlns:a16="http://schemas.microsoft.com/office/drawing/2014/main" id="{56B05759-C7E6-C965-BEB6-9E34165A5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248" y="109762"/>
            <a:ext cx="1580931" cy="42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39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9">
            <a:extLst>
              <a:ext uri="{FF2B5EF4-FFF2-40B4-BE49-F238E27FC236}">
                <a16:creationId xmlns:a16="http://schemas.microsoft.com/office/drawing/2014/main" id="{392A30CA-B4C0-4419-9356-473EA0CE7D12}"/>
              </a:ext>
            </a:extLst>
          </p:cNvPr>
          <p:cNvGraphicFramePr>
            <a:graphicFrameLocks noGrp="1"/>
          </p:cNvGraphicFramePr>
          <p:nvPr/>
        </p:nvGraphicFramePr>
        <p:xfrm>
          <a:off x="144874" y="955456"/>
          <a:ext cx="11512401" cy="537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11">
                  <a:extLst>
                    <a:ext uri="{9D8B030D-6E8A-4147-A177-3AD203B41FA5}">
                      <a16:colId xmlns:a16="http://schemas.microsoft.com/office/drawing/2014/main" val="3360969055"/>
                    </a:ext>
                  </a:extLst>
                </a:gridCol>
                <a:gridCol w="1672915">
                  <a:extLst>
                    <a:ext uri="{9D8B030D-6E8A-4147-A177-3AD203B41FA5}">
                      <a16:colId xmlns:a16="http://schemas.microsoft.com/office/drawing/2014/main" val="2162636268"/>
                    </a:ext>
                  </a:extLst>
                </a:gridCol>
                <a:gridCol w="1672915">
                  <a:extLst>
                    <a:ext uri="{9D8B030D-6E8A-4147-A177-3AD203B41FA5}">
                      <a16:colId xmlns:a16="http://schemas.microsoft.com/office/drawing/2014/main" val="4262137181"/>
                    </a:ext>
                  </a:extLst>
                </a:gridCol>
                <a:gridCol w="1672915">
                  <a:extLst>
                    <a:ext uri="{9D8B030D-6E8A-4147-A177-3AD203B41FA5}">
                      <a16:colId xmlns:a16="http://schemas.microsoft.com/office/drawing/2014/main" val="347050739"/>
                    </a:ext>
                  </a:extLst>
                </a:gridCol>
                <a:gridCol w="1672915">
                  <a:extLst>
                    <a:ext uri="{9D8B030D-6E8A-4147-A177-3AD203B41FA5}">
                      <a16:colId xmlns:a16="http://schemas.microsoft.com/office/drawing/2014/main" val="4025870086"/>
                    </a:ext>
                  </a:extLst>
                </a:gridCol>
                <a:gridCol w="1672915">
                  <a:extLst>
                    <a:ext uri="{9D8B030D-6E8A-4147-A177-3AD203B41FA5}">
                      <a16:colId xmlns:a16="http://schemas.microsoft.com/office/drawing/2014/main" val="3374210291"/>
                    </a:ext>
                  </a:extLst>
                </a:gridCol>
                <a:gridCol w="1672915">
                  <a:extLst>
                    <a:ext uri="{9D8B030D-6E8A-4147-A177-3AD203B41FA5}">
                      <a16:colId xmlns:a16="http://schemas.microsoft.com/office/drawing/2014/main" val="424938590"/>
                    </a:ext>
                  </a:extLst>
                </a:gridCol>
              </a:tblGrid>
              <a:tr h="585304"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FF661C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Inform Phase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Optimize Phase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Operate Phase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413296"/>
                  </a:ext>
                </a:extLst>
              </a:tr>
              <a:tr h="778344"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FF661C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Understand Fully </a:t>
                      </a:r>
                    </a:p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Loaded Costs</a:t>
                      </a:r>
                    </a:p>
                    <a:p>
                      <a:pPr algn="ctr"/>
                      <a:endParaRPr lang="en-US" sz="1500" b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8F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Enable Real-Time </a:t>
                      </a:r>
                    </a:p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Decision Making</a:t>
                      </a:r>
                    </a:p>
                    <a:p>
                      <a:pPr algn="ctr"/>
                      <a:endParaRPr lang="en-US" sz="1500" b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8F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Benchmark </a:t>
                      </a:r>
                    </a:p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Performance</a:t>
                      </a:r>
                    </a:p>
                    <a:p>
                      <a:pPr algn="ctr"/>
                      <a:endParaRPr lang="en-US" sz="1500" b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8F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Optimize</a:t>
                      </a:r>
                    </a:p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Usage</a:t>
                      </a:r>
                    </a:p>
                    <a:p>
                      <a:pPr algn="ctr"/>
                      <a:endParaRPr lang="en-US" sz="1500" b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8F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Optimize</a:t>
                      </a:r>
                    </a:p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Rates</a:t>
                      </a:r>
                    </a:p>
                    <a:p>
                      <a:pPr algn="ctr"/>
                      <a:endParaRPr lang="en-US" sz="1500" b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8F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Align Plans to</a:t>
                      </a:r>
                    </a:p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the Business</a:t>
                      </a:r>
                    </a:p>
                    <a:p>
                      <a:pPr algn="ctr"/>
                      <a:endParaRPr lang="en-US" sz="1500" b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8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138554"/>
                  </a:ext>
                </a:extLst>
              </a:tr>
              <a:tr h="1107440"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FF661C"/>
                          </a:solidFill>
                          <a:latin typeface="Lato" panose="020F0502020204030203" pitchFamily="34" charset="0"/>
                        </a:rPr>
                        <a:t>Level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Dynamically calculate custom allocations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Unit Economics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Create scorecards, metrics, and KPIs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Automation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Select discounts that match your flexibility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Develop a framework for decision making that aligns with the business drivers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654892"/>
                  </a:ext>
                </a:extLst>
              </a:tr>
              <a:tr h="833120"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FF661C"/>
                          </a:solidFill>
                          <a:latin typeface="Lato" panose="020F0502020204030203" pitchFamily="34" charset="0"/>
                        </a:rPr>
                        <a:t>Level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Create showback and </a:t>
                      </a:r>
                      <a:r>
                        <a:rPr lang="en-US" sz="1200" b="0" u="none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chargeback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 reporting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Define budgets &amp; forecasts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Benchmark internally against industry peers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Containers/ Kubernetes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Integration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Ongoing reviews with stakeholders on optimization opportunities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813591"/>
                  </a:ext>
                </a:extLst>
              </a:tr>
              <a:tr h="1036064"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FF661C"/>
                          </a:solidFill>
                          <a:latin typeface="Lato" panose="020F0502020204030203" pitchFamily="34" charset="0"/>
                        </a:rPr>
                        <a:t>Level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Map spending to the business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Identify anomalies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Trending and variance analysis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Rightsizing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Pre-purchase capacity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Communication strategy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78560"/>
                  </a:ext>
                </a:extLst>
              </a:tr>
              <a:tr h="1036064"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FF661C"/>
                          </a:solidFill>
                          <a:latin typeface="Lato" panose="020F0502020204030203" pitchFamily="34" charset="0"/>
                        </a:rPr>
                        <a:t>Foundation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Implement tag strategy and compliance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Provide timely and consistent spend/ usage data to all stakeholders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Internal Tag Comparison (Projects)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Establish Strategy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Custom and volume discounts/sustained usage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Budget Alignment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20006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5785CA8-ECE5-4C1E-A197-956CFB29019D}"/>
              </a:ext>
            </a:extLst>
          </p:cNvPr>
          <p:cNvSpPr txBox="1">
            <a:spLocks/>
          </p:cNvSpPr>
          <p:nvPr/>
        </p:nvSpPr>
        <p:spPr>
          <a:xfrm>
            <a:off x="144875" y="106394"/>
            <a:ext cx="8229600" cy="903287"/>
          </a:xfrm>
          <a:prstGeom prst="rect">
            <a:avLst/>
          </a:prstGeom>
        </p:spPr>
        <p:txBody>
          <a:bodyPr vert="horz" lIns="0" tIns="60912" rIns="0" bIns="60912" rtlCol="0" anchor="ctr">
            <a:normAutofit/>
          </a:bodyPr>
          <a:lstStyle>
            <a:lvl1pPr algn="l" defTabSz="91370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368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E2024"/>
              </a:solidFill>
              <a:effectLst/>
              <a:uLnTx/>
              <a:uFillTx/>
              <a:latin typeface="Lato Light"/>
              <a:ea typeface="+mj-ea"/>
              <a:cs typeface="+mj-cs"/>
            </a:endParaRPr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0E11744E-187A-4D9F-BAEB-40A52BE72739}"/>
              </a:ext>
            </a:extLst>
          </p:cNvPr>
          <p:cNvSpPr/>
          <p:nvPr/>
        </p:nvSpPr>
        <p:spPr>
          <a:xfrm rot="5400000">
            <a:off x="2275400" y="1521558"/>
            <a:ext cx="375873" cy="1584959"/>
          </a:xfrm>
          <a:prstGeom prst="homePlate">
            <a:avLst>
              <a:gd name="adj" fmla="val 50000"/>
            </a:avLst>
          </a:prstGeom>
          <a:solidFill>
            <a:srgbClr val="5B8FF9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Historic"/>
              <a:ea typeface="+mn-ea"/>
              <a:cs typeface="+mn-cs"/>
            </a:endParaRPr>
          </a:p>
        </p:txBody>
      </p:sp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FBBC932E-5779-4405-9421-2BD2770B557B}"/>
              </a:ext>
            </a:extLst>
          </p:cNvPr>
          <p:cNvSpPr/>
          <p:nvPr/>
        </p:nvSpPr>
        <p:spPr>
          <a:xfrm rot="5400000">
            <a:off x="3969917" y="1521556"/>
            <a:ext cx="375873" cy="1584960"/>
          </a:xfrm>
          <a:prstGeom prst="homePlate">
            <a:avLst>
              <a:gd name="adj" fmla="val 50000"/>
            </a:avLst>
          </a:prstGeom>
          <a:solidFill>
            <a:srgbClr val="5B8FF9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Historic"/>
              <a:ea typeface="+mn-ea"/>
              <a:cs typeface="+mn-cs"/>
            </a:endParaRPr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8254701F-4F1D-4670-AE0D-E204A9D3AF10}"/>
              </a:ext>
            </a:extLst>
          </p:cNvPr>
          <p:cNvSpPr/>
          <p:nvPr/>
        </p:nvSpPr>
        <p:spPr>
          <a:xfrm rot="5400000">
            <a:off x="5644421" y="1521555"/>
            <a:ext cx="375873" cy="1584963"/>
          </a:xfrm>
          <a:prstGeom prst="homePlate">
            <a:avLst>
              <a:gd name="adj" fmla="val 50000"/>
            </a:avLst>
          </a:prstGeom>
          <a:solidFill>
            <a:srgbClr val="5B8FF9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Historic"/>
              <a:ea typeface="+mn-ea"/>
              <a:cs typeface="+mn-cs"/>
            </a:endParaRPr>
          </a:p>
        </p:txBody>
      </p:sp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62269A2F-B867-4186-AC82-71ACB0F4AF74}"/>
              </a:ext>
            </a:extLst>
          </p:cNvPr>
          <p:cNvSpPr/>
          <p:nvPr/>
        </p:nvSpPr>
        <p:spPr>
          <a:xfrm rot="5400000">
            <a:off x="7310981" y="1519463"/>
            <a:ext cx="365715" cy="1599304"/>
          </a:xfrm>
          <a:prstGeom prst="homePlate">
            <a:avLst>
              <a:gd name="adj" fmla="val 50000"/>
            </a:avLst>
          </a:prstGeom>
          <a:solidFill>
            <a:srgbClr val="5B8FF9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Historic"/>
              <a:ea typeface="+mn-ea"/>
              <a:cs typeface="+mn-cs"/>
            </a:endParaRP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1AEB1044-17E7-4BF0-96F4-45E382B70AD7}"/>
              </a:ext>
            </a:extLst>
          </p:cNvPr>
          <p:cNvSpPr/>
          <p:nvPr/>
        </p:nvSpPr>
        <p:spPr>
          <a:xfrm rot="5400000">
            <a:off x="8970556" y="1498798"/>
            <a:ext cx="370827" cy="1635527"/>
          </a:xfrm>
          <a:prstGeom prst="homePlate">
            <a:avLst>
              <a:gd name="adj" fmla="val 50000"/>
            </a:avLst>
          </a:prstGeom>
          <a:solidFill>
            <a:srgbClr val="5B8FF9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Historic"/>
              <a:ea typeface="+mn-ea"/>
              <a:cs typeface="+mn-cs"/>
            </a:endParaRP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F0047DAE-E0AF-4DE8-B21C-DC94370C2D83}"/>
              </a:ext>
            </a:extLst>
          </p:cNvPr>
          <p:cNvSpPr/>
          <p:nvPr/>
        </p:nvSpPr>
        <p:spPr>
          <a:xfrm rot="5400000">
            <a:off x="10651569" y="1496272"/>
            <a:ext cx="375873" cy="1635528"/>
          </a:xfrm>
          <a:prstGeom prst="homePlate">
            <a:avLst>
              <a:gd name="adj" fmla="val 50000"/>
            </a:avLst>
          </a:prstGeom>
          <a:solidFill>
            <a:srgbClr val="5B8FF9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Historic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8DA58F-185B-4AFB-BE0B-C9A47D1D2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01" y="1061208"/>
            <a:ext cx="453552" cy="3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Rocket with solid fill">
            <a:extLst>
              <a:ext uri="{FF2B5EF4-FFF2-40B4-BE49-F238E27FC236}">
                <a16:creationId xmlns:a16="http://schemas.microsoft.com/office/drawing/2014/main" id="{E44DBCA2-7B16-416D-A70F-B3324264C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5180" y="1043655"/>
            <a:ext cx="457200" cy="45720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2B2F2771-6852-4B14-8107-D0CF7111069A}"/>
              </a:ext>
            </a:extLst>
          </p:cNvPr>
          <p:cNvGrpSpPr/>
          <p:nvPr/>
        </p:nvGrpSpPr>
        <p:grpSpPr>
          <a:xfrm>
            <a:off x="5223691" y="996844"/>
            <a:ext cx="489191" cy="485043"/>
            <a:chOff x="-654530" y="2796237"/>
            <a:chExt cx="489190" cy="485042"/>
          </a:xfrm>
        </p:grpSpPr>
        <p:pic>
          <p:nvPicPr>
            <p:cNvPr id="58" name="Picture 4">
              <a:extLst>
                <a:ext uri="{FF2B5EF4-FFF2-40B4-BE49-F238E27FC236}">
                  <a16:creationId xmlns:a16="http://schemas.microsoft.com/office/drawing/2014/main" id="{86A4A2E1-65AE-4546-9E36-8EBE9DD7D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2540" y="2796237"/>
              <a:ext cx="457200" cy="465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868F1E1E-2CC4-4FD2-BFED-12F83455C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4530" y="2815286"/>
              <a:ext cx="457200" cy="465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Graphic 60">
            <a:extLst>
              <a:ext uri="{FF2B5EF4-FFF2-40B4-BE49-F238E27FC236}">
                <a16:creationId xmlns:a16="http://schemas.microsoft.com/office/drawing/2014/main" id="{C5E2375D-DB16-437A-944F-EB9D955940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16160" y="2037435"/>
            <a:ext cx="464539" cy="464539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1ADE3C99-A223-4F21-990D-086DD9B9733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31465" y="2037435"/>
            <a:ext cx="371640" cy="37164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F78A3C8F-1300-42CD-A74F-35EE26432D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77515" y="2080015"/>
            <a:ext cx="371640" cy="371640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F988D360-AB4A-4D92-B34A-89F718E820E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62152" y="2033201"/>
            <a:ext cx="408929" cy="408929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3BBD6AF3-2219-44A4-855F-D72635CDB253}"/>
              </a:ext>
            </a:extLst>
          </p:cNvPr>
          <p:cNvGrpSpPr/>
          <p:nvPr/>
        </p:nvGrpSpPr>
        <p:grpSpPr>
          <a:xfrm>
            <a:off x="8929015" y="2013789"/>
            <a:ext cx="457200" cy="465993"/>
            <a:chOff x="8929015" y="2101969"/>
            <a:chExt cx="457200" cy="465993"/>
          </a:xfrm>
        </p:grpSpPr>
        <p:pic>
          <p:nvPicPr>
            <p:cNvPr id="73" name="Picture 4">
              <a:extLst>
                <a:ext uri="{FF2B5EF4-FFF2-40B4-BE49-F238E27FC236}">
                  <a16:creationId xmlns:a16="http://schemas.microsoft.com/office/drawing/2014/main" id="{749897D6-0233-4E23-9177-6E12C1D13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015" y="2101969"/>
              <a:ext cx="457200" cy="465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278E3853-82E3-40E0-A34B-B67CD34EF733}"/>
                </a:ext>
              </a:extLst>
            </p:cNvPr>
            <p:cNvSpPr/>
            <p:nvPr/>
          </p:nvSpPr>
          <p:spPr>
            <a:xfrm>
              <a:off x="9060572" y="2256836"/>
              <a:ext cx="188203" cy="162514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B8FF9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+mn-cs"/>
                </a:rPr>
                <a:t>$</a:t>
              </a:r>
            </a:p>
          </p:txBody>
        </p:sp>
      </p:grpSp>
      <p:pic>
        <p:nvPicPr>
          <p:cNvPr id="75" name="Graphic 74">
            <a:extLst>
              <a:ext uri="{FF2B5EF4-FFF2-40B4-BE49-F238E27FC236}">
                <a16:creationId xmlns:a16="http://schemas.microsoft.com/office/drawing/2014/main" id="{5B24CEE6-26DA-480B-8045-76EFE3C6C87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44214" y="2084882"/>
            <a:ext cx="361951" cy="36195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B2A67CF-B655-78EF-4B0E-939074F503F3}"/>
              </a:ext>
            </a:extLst>
          </p:cNvPr>
          <p:cNvSpPr txBox="1">
            <a:spLocks/>
          </p:cNvSpPr>
          <p:nvPr/>
        </p:nvSpPr>
        <p:spPr>
          <a:xfrm>
            <a:off x="434032" y="375538"/>
            <a:ext cx="11757968" cy="489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Harmonia Sans Std" panose="020B0502030402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FinOps Capability Architecture</a:t>
            </a:r>
          </a:p>
        </p:txBody>
      </p:sp>
      <p:pic>
        <p:nvPicPr>
          <p:cNvPr id="2" name="Picture 4" descr="The leader in outcome-based marketing | Epsilon">
            <a:extLst>
              <a:ext uri="{FF2B5EF4-FFF2-40B4-BE49-F238E27FC236}">
                <a16:creationId xmlns:a16="http://schemas.microsoft.com/office/drawing/2014/main" id="{FBB579E1-D91B-E731-E551-ED94B5B6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248" y="109762"/>
            <a:ext cx="1580931" cy="42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9">
            <a:extLst>
              <a:ext uri="{FF2B5EF4-FFF2-40B4-BE49-F238E27FC236}">
                <a16:creationId xmlns:a16="http://schemas.microsoft.com/office/drawing/2014/main" id="{392A30CA-B4C0-4419-9356-473EA0CE7D12}"/>
              </a:ext>
            </a:extLst>
          </p:cNvPr>
          <p:cNvGraphicFramePr>
            <a:graphicFrameLocks noGrp="1"/>
          </p:cNvGraphicFramePr>
          <p:nvPr/>
        </p:nvGraphicFramePr>
        <p:xfrm>
          <a:off x="144874" y="955456"/>
          <a:ext cx="11512401" cy="537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11">
                  <a:extLst>
                    <a:ext uri="{9D8B030D-6E8A-4147-A177-3AD203B41FA5}">
                      <a16:colId xmlns:a16="http://schemas.microsoft.com/office/drawing/2014/main" val="3360969055"/>
                    </a:ext>
                  </a:extLst>
                </a:gridCol>
                <a:gridCol w="1672915">
                  <a:extLst>
                    <a:ext uri="{9D8B030D-6E8A-4147-A177-3AD203B41FA5}">
                      <a16:colId xmlns:a16="http://schemas.microsoft.com/office/drawing/2014/main" val="2162636268"/>
                    </a:ext>
                  </a:extLst>
                </a:gridCol>
                <a:gridCol w="1672915">
                  <a:extLst>
                    <a:ext uri="{9D8B030D-6E8A-4147-A177-3AD203B41FA5}">
                      <a16:colId xmlns:a16="http://schemas.microsoft.com/office/drawing/2014/main" val="4262137181"/>
                    </a:ext>
                  </a:extLst>
                </a:gridCol>
                <a:gridCol w="1672915">
                  <a:extLst>
                    <a:ext uri="{9D8B030D-6E8A-4147-A177-3AD203B41FA5}">
                      <a16:colId xmlns:a16="http://schemas.microsoft.com/office/drawing/2014/main" val="347050739"/>
                    </a:ext>
                  </a:extLst>
                </a:gridCol>
                <a:gridCol w="1672915">
                  <a:extLst>
                    <a:ext uri="{9D8B030D-6E8A-4147-A177-3AD203B41FA5}">
                      <a16:colId xmlns:a16="http://schemas.microsoft.com/office/drawing/2014/main" val="4025870086"/>
                    </a:ext>
                  </a:extLst>
                </a:gridCol>
                <a:gridCol w="1672915">
                  <a:extLst>
                    <a:ext uri="{9D8B030D-6E8A-4147-A177-3AD203B41FA5}">
                      <a16:colId xmlns:a16="http://schemas.microsoft.com/office/drawing/2014/main" val="3374210291"/>
                    </a:ext>
                  </a:extLst>
                </a:gridCol>
                <a:gridCol w="1672915">
                  <a:extLst>
                    <a:ext uri="{9D8B030D-6E8A-4147-A177-3AD203B41FA5}">
                      <a16:colId xmlns:a16="http://schemas.microsoft.com/office/drawing/2014/main" val="424938590"/>
                    </a:ext>
                  </a:extLst>
                </a:gridCol>
              </a:tblGrid>
              <a:tr h="585304"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FF661C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Inform Phase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Optimize Phase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Operate Phase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413296"/>
                  </a:ext>
                </a:extLst>
              </a:tr>
              <a:tr h="778344"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rgbClr val="FF661C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Understand Fully </a:t>
                      </a:r>
                    </a:p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Loaded Costs</a:t>
                      </a:r>
                    </a:p>
                    <a:p>
                      <a:pPr algn="ctr"/>
                      <a:endParaRPr lang="en-US" sz="1500" b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8F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Enable Real-Time </a:t>
                      </a:r>
                    </a:p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Decision Making</a:t>
                      </a:r>
                    </a:p>
                    <a:p>
                      <a:pPr algn="ctr"/>
                      <a:endParaRPr lang="en-US" sz="1500" b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8F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Benchmark </a:t>
                      </a:r>
                    </a:p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Performance</a:t>
                      </a:r>
                    </a:p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8F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Optimize</a:t>
                      </a:r>
                    </a:p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Usage</a:t>
                      </a:r>
                    </a:p>
                    <a:p>
                      <a:pPr algn="ctr"/>
                      <a:endParaRPr lang="en-US" sz="1500" b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8F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Optimize</a:t>
                      </a:r>
                    </a:p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Rates</a:t>
                      </a:r>
                    </a:p>
                    <a:p>
                      <a:pPr algn="ctr"/>
                      <a:endParaRPr lang="en-US" sz="1500" b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8F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Align Plans to</a:t>
                      </a:r>
                    </a:p>
                    <a:p>
                      <a:pPr algn="ctr"/>
                      <a:r>
                        <a:rPr lang="en-US" sz="15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the Business</a:t>
                      </a:r>
                    </a:p>
                    <a:p>
                      <a:pPr algn="ctr"/>
                      <a:endParaRPr lang="en-US" sz="1500" b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8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138554"/>
                  </a:ext>
                </a:extLst>
              </a:tr>
              <a:tr h="1107440"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FF661C"/>
                          </a:solidFill>
                          <a:latin typeface="Lato" panose="020F0502020204030203" pitchFamily="34" charset="0"/>
                        </a:rPr>
                        <a:t>Level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Lato" panose="020F0502020204030203" pitchFamily="34" charset="0"/>
                      </a:endParaRP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Track AWS MAP credits, burn down reporting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Lato" panose="020F0502020204030203" pitchFamily="34" charset="0"/>
                      </a:endParaRP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Share recommendations 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for all cost types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Create scorecards, metrics, and KPIs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Automation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Select discounts that match your flexibility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Develop a framework for decision making that aligns with the business drivers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654892"/>
                  </a:ext>
                </a:extLst>
              </a:tr>
              <a:tr h="833120"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FF661C"/>
                          </a:solidFill>
                          <a:latin typeface="Lato" panose="020F0502020204030203" pitchFamily="34" charset="0"/>
                        </a:rPr>
                        <a:t>Level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Create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showback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 and </a:t>
                      </a:r>
                      <a:r>
                        <a:rPr lang="en-US" sz="1200" b="0" u="none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chargeback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 reporting – Daily Mail – AWS/Azure/GCP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Define budgets &amp; forecasts with alerting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RI/SPs Planning, Workload Planning,</a:t>
                      </a:r>
                    </a:p>
                    <a:p>
                      <a:pPr marL="0" marR="0" lvl="0" indent="0" algn="l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CFP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Kubernetes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Integration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Resource Inventory (Wastage, IDLE, Geo/ Region) by launch 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813591"/>
                  </a:ext>
                </a:extLst>
              </a:tr>
              <a:tr h="1036064"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FF661C"/>
                          </a:solidFill>
                          <a:latin typeface="Lato" panose="020F0502020204030203" pitchFamily="34" charset="0"/>
                        </a:rPr>
                        <a:t>Level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Map spending to the business (Credits, Monthly analysis)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Identify anomalies – AWS, Azure, GCP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Reservation Portfolio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Rightsizing AWS, Azure, GCP and Realized ROI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Pre-purchase capacity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RBAC – Views – Account Owners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78560"/>
                  </a:ext>
                </a:extLst>
              </a:tr>
              <a:tr h="1036064"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FF661C"/>
                          </a:solidFill>
                          <a:latin typeface="Lato" panose="020F0502020204030203" pitchFamily="34" charset="0"/>
                        </a:rPr>
                        <a:t>Foundation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Implement tag strategy and compliance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Provide timely and consistent growth %/$ by service to all account owners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Internal Tag Comparison (Projects)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Real-time data and usage by HR/instance /DBU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Tracking Databricks and F5 spend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Budget Alignment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20006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5785CA8-ECE5-4C1E-A197-956CFB29019D}"/>
              </a:ext>
            </a:extLst>
          </p:cNvPr>
          <p:cNvSpPr txBox="1">
            <a:spLocks/>
          </p:cNvSpPr>
          <p:nvPr/>
        </p:nvSpPr>
        <p:spPr>
          <a:xfrm>
            <a:off x="144875" y="106394"/>
            <a:ext cx="8229600" cy="903287"/>
          </a:xfrm>
          <a:prstGeom prst="rect">
            <a:avLst/>
          </a:prstGeom>
        </p:spPr>
        <p:txBody>
          <a:bodyPr vert="horz" lIns="0" tIns="60912" rIns="0" bIns="60912" rtlCol="0" anchor="ctr">
            <a:normAutofit/>
          </a:bodyPr>
          <a:lstStyle>
            <a:lvl1pPr algn="l" defTabSz="91370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368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E2024"/>
              </a:solidFill>
              <a:effectLst/>
              <a:uLnTx/>
              <a:uFillTx/>
              <a:latin typeface="Lato Light"/>
              <a:ea typeface="+mj-ea"/>
              <a:cs typeface="+mj-cs"/>
            </a:endParaRPr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0E11744E-187A-4D9F-BAEB-40A52BE72739}"/>
              </a:ext>
            </a:extLst>
          </p:cNvPr>
          <p:cNvSpPr/>
          <p:nvPr/>
        </p:nvSpPr>
        <p:spPr>
          <a:xfrm rot="5400000">
            <a:off x="2275400" y="1521558"/>
            <a:ext cx="375873" cy="1584959"/>
          </a:xfrm>
          <a:prstGeom prst="homePlate">
            <a:avLst>
              <a:gd name="adj" fmla="val 50000"/>
            </a:avLst>
          </a:prstGeom>
          <a:solidFill>
            <a:srgbClr val="5B8FF9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Historic"/>
              <a:ea typeface="+mn-ea"/>
              <a:cs typeface="+mn-cs"/>
            </a:endParaRPr>
          </a:p>
        </p:txBody>
      </p:sp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FBBC932E-5779-4405-9421-2BD2770B557B}"/>
              </a:ext>
            </a:extLst>
          </p:cNvPr>
          <p:cNvSpPr/>
          <p:nvPr/>
        </p:nvSpPr>
        <p:spPr>
          <a:xfrm rot="5400000">
            <a:off x="3969917" y="1521556"/>
            <a:ext cx="375873" cy="1584960"/>
          </a:xfrm>
          <a:prstGeom prst="homePlate">
            <a:avLst>
              <a:gd name="adj" fmla="val 50000"/>
            </a:avLst>
          </a:prstGeom>
          <a:solidFill>
            <a:srgbClr val="5B8FF9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Historic"/>
              <a:ea typeface="+mn-ea"/>
              <a:cs typeface="+mn-cs"/>
            </a:endParaRPr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8254701F-4F1D-4670-AE0D-E204A9D3AF10}"/>
              </a:ext>
            </a:extLst>
          </p:cNvPr>
          <p:cNvSpPr/>
          <p:nvPr/>
        </p:nvSpPr>
        <p:spPr>
          <a:xfrm rot="5400000">
            <a:off x="5644421" y="1521555"/>
            <a:ext cx="375873" cy="1584963"/>
          </a:xfrm>
          <a:prstGeom prst="homePlate">
            <a:avLst>
              <a:gd name="adj" fmla="val 50000"/>
            </a:avLst>
          </a:prstGeom>
          <a:solidFill>
            <a:srgbClr val="5B8FF9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Historic"/>
              <a:ea typeface="+mn-ea"/>
              <a:cs typeface="+mn-cs"/>
            </a:endParaRPr>
          </a:p>
        </p:txBody>
      </p:sp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62269A2F-B867-4186-AC82-71ACB0F4AF74}"/>
              </a:ext>
            </a:extLst>
          </p:cNvPr>
          <p:cNvSpPr/>
          <p:nvPr/>
        </p:nvSpPr>
        <p:spPr>
          <a:xfrm rot="5400000">
            <a:off x="7310981" y="1519463"/>
            <a:ext cx="365715" cy="1599304"/>
          </a:xfrm>
          <a:prstGeom prst="homePlate">
            <a:avLst>
              <a:gd name="adj" fmla="val 50000"/>
            </a:avLst>
          </a:prstGeom>
          <a:solidFill>
            <a:srgbClr val="5B8FF9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Historic"/>
              <a:ea typeface="+mn-ea"/>
              <a:cs typeface="+mn-cs"/>
            </a:endParaRP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1AEB1044-17E7-4BF0-96F4-45E382B70AD7}"/>
              </a:ext>
            </a:extLst>
          </p:cNvPr>
          <p:cNvSpPr/>
          <p:nvPr/>
        </p:nvSpPr>
        <p:spPr>
          <a:xfrm rot="5400000">
            <a:off x="8970556" y="1498798"/>
            <a:ext cx="370827" cy="1635527"/>
          </a:xfrm>
          <a:prstGeom prst="homePlate">
            <a:avLst>
              <a:gd name="adj" fmla="val 50000"/>
            </a:avLst>
          </a:prstGeom>
          <a:solidFill>
            <a:srgbClr val="5B8FF9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Historic"/>
              <a:ea typeface="+mn-ea"/>
              <a:cs typeface="+mn-cs"/>
            </a:endParaRP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F0047DAE-E0AF-4DE8-B21C-DC94370C2D83}"/>
              </a:ext>
            </a:extLst>
          </p:cNvPr>
          <p:cNvSpPr/>
          <p:nvPr/>
        </p:nvSpPr>
        <p:spPr>
          <a:xfrm rot="5400000">
            <a:off x="10651569" y="1496272"/>
            <a:ext cx="375873" cy="1635528"/>
          </a:xfrm>
          <a:prstGeom prst="homePlate">
            <a:avLst>
              <a:gd name="adj" fmla="val 50000"/>
            </a:avLst>
          </a:prstGeom>
          <a:solidFill>
            <a:srgbClr val="5B8FF9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Historic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8DA58F-185B-4AFB-BE0B-C9A47D1D2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01" y="1061208"/>
            <a:ext cx="453552" cy="3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Rocket with solid fill">
            <a:extLst>
              <a:ext uri="{FF2B5EF4-FFF2-40B4-BE49-F238E27FC236}">
                <a16:creationId xmlns:a16="http://schemas.microsoft.com/office/drawing/2014/main" id="{E44DBCA2-7B16-416D-A70F-B3324264C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5180" y="1043655"/>
            <a:ext cx="457200" cy="45720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2B2F2771-6852-4B14-8107-D0CF7111069A}"/>
              </a:ext>
            </a:extLst>
          </p:cNvPr>
          <p:cNvGrpSpPr/>
          <p:nvPr/>
        </p:nvGrpSpPr>
        <p:grpSpPr>
          <a:xfrm>
            <a:off x="5223691" y="996844"/>
            <a:ext cx="489191" cy="485043"/>
            <a:chOff x="-654530" y="2796237"/>
            <a:chExt cx="489190" cy="485042"/>
          </a:xfrm>
        </p:grpSpPr>
        <p:pic>
          <p:nvPicPr>
            <p:cNvPr id="58" name="Picture 4">
              <a:extLst>
                <a:ext uri="{FF2B5EF4-FFF2-40B4-BE49-F238E27FC236}">
                  <a16:creationId xmlns:a16="http://schemas.microsoft.com/office/drawing/2014/main" id="{86A4A2E1-65AE-4546-9E36-8EBE9DD7D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2540" y="2796237"/>
              <a:ext cx="457200" cy="465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868F1E1E-2CC4-4FD2-BFED-12F83455C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4530" y="2815286"/>
              <a:ext cx="457200" cy="465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Graphic 60">
            <a:extLst>
              <a:ext uri="{FF2B5EF4-FFF2-40B4-BE49-F238E27FC236}">
                <a16:creationId xmlns:a16="http://schemas.microsoft.com/office/drawing/2014/main" id="{C5E2375D-DB16-437A-944F-EB9D955940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16160" y="2037435"/>
            <a:ext cx="464539" cy="464539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1ADE3C99-A223-4F21-990D-086DD9B9733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31465" y="2037435"/>
            <a:ext cx="371640" cy="37164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F78A3C8F-1300-42CD-A74F-35EE26432D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77515" y="2080015"/>
            <a:ext cx="371640" cy="371640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F988D360-AB4A-4D92-B34A-89F718E820E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62152" y="2033201"/>
            <a:ext cx="408929" cy="408929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3BBD6AF3-2219-44A4-855F-D72635CDB253}"/>
              </a:ext>
            </a:extLst>
          </p:cNvPr>
          <p:cNvGrpSpPr/>
          <p:nvPr/>
        </p:nvGrpSpPr>
        <p:grpSpPr>
          <a:xfrm>
            <a:off x="8929015" y="2013789"/>
            <a:ext cx="457200" cy="465993"/>
            <a:chOff x="8929015" y="2101969"/>
            <a:chExt cx="457200" cy="465993"/>
          </a:xfrm>
        </p:grpSpPr>
        <p:pic>
          <p:nvPicPr>
            <p:cNvPr id="73" name="Picture 4">
              <a:extLst>
                <a:ext uri="{FF2B5EF4-FFF2-40B4-BE49-F238E27FC236}">
                  <a16:creationId xmlns:a16="http://schemas.microsoft.com/office/drawing/2014/main" id="{749897D6-0233-4E23-9177-6E12C1D13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015" y="2101969"/>
              <a:ext cx="457200" cy="465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278E3853-82E3-40E0-A34B-B67CD34EF733}"/>
                </a:ext>
              </a:extLst>
            </p:cNvPr>
            <p:cNvSpPr/>
            <p:nvPr/>
          </p:nvSpPr>
          <p:spPr>
            <a:xfrm>
              <a:off x="9060572" y="2256836"/>
              <a:ext cx="188203" cy="162514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B8FF9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+mn-cs"/>
                </a:rPr>
                <a:t>$</a:t>
              </a:r>
            </a:p>
          </p:txBody>
        </p:sp>
      </p:grpSp>
      <p:pic>
        <p:nvPicPr>
          <p:cNvPr id="75" name="Graphic 74">
            <a:extLst>
              <a:ext uri="{FF2B5EF4-FFF2-40B4-BE49-F238E27FC236}">
                <a16:creationId xmlns:a16="http://schemas.microsoft.com/office/drawing/2014/main" id="{5B24CEE6-26DA-480B-8045-76EFE3C6C87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44214" y="2084882"/>
            <a:ext cx="361951" cy="36195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B2A67CF-B655-78EF-4B0E-939074F503F3}"/>
              </a:ext>
            </a:extLst>
          </p:cNvPr>
          <p:cNvSpPr txBox="1">
            <a:spLocks/>
          </p:cNvSpPr>
          <p:nvPr/>
        </p:nvSpPr>
        <p:spPr>
          <a:xfrm>
            <a:off x="434032" y="375538"/>
            <a:ext cx="11757968" cy="489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Harmonia Sans Std" panose="020B0502030402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FinOps Capability Architecture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480B35C5-F867-DE40-0A5D-9340DF23269B}"/>
              </a:ext>
            </a:extLst>
          </p:cNvPr>
          <p:cNvSpPr/>
          <p:nvPr/>
        </p:nvSpPr>
        <p:spPr>
          <a:xfrm>
            <a:off x="6686846" y="3429000"/>
            <a:ext cx="1687630" cy="1679368"/>
          </a:xfrm>
          <a:prstGeom prst="roundRect">
            <a:avLst>
              <a:gd name="adj" fmla="val 7498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marL="339717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37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0DE70-2F18-39FD-9543-6C3591B82EA5}"/>
              </a:ext>
            </a:extLst>
          </p:cNvPr>
          <p:cNvSpPr txBox="1"/>
          <p:nvPr/>
        </p:nvSpPr>
        <p:spPr>
          <a:xfrm>
            <a:off x="6738948" y="2982218"/>
            <a:ext cx="163552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Segoe UI Historic"/>
                <a:ea typeface="+mn-ea"/>
                <a:cs typeface="+mn-cs"/>
              </a:rPr>
              <a:t>2. Rightsizing/ Modernization</a:t>
            </a:r>
          </a:p>
        </p:txBody>
      </p:sp>
      <p:sp>
        <p:nvSpPr>
          <p:cNvPr id="8" name="Rounded Rectangle 31">
            <a:extLst>
              <a:ext uri="{FF2B5EF4-FFF2-40B4-BE49-F238E27FC236}">
                <a16:creationId xmlns:a16="http://schemas.microsoft.com/office/drawing/2014/main" id="{A9610ED7-C975-395F-BC9F-27FBF57143EB}"/>
              </a:ext>
            </a:extLst>
          </p:cNvPr>
          <p:cNvSpPr/>
          <p:nvPr/>
        </p:nvSpPr>
        <p:spPr>
          <a:xfrm>
            <a:off x="4858048" y="3452440"/>
            <a:ext cx="1751001" cy="1679368"/>
          </a:xfrm>
          <a:prstGeom prst="roundRect">
            <a:avLst>
              <a:gd name="adj" fmla="val 7498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marL="339717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37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1BE70-D367-A546-6817-B2357BFB53F7}"/>
              </a:ext>
            </a:extLst>
          </p:cNvPr>
          <p:cNvSpPr txBox="1"/>
          <p:nvPr/>
        </p:nvSpPr>
        <p:spPr>
          <a:xfrm>
            <a:off x="4817133" y="2591314"/>
            <a:ext cx="184006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Segoe UI Historic"/>
                <a:ea typeface="+mn-ea"/>
                <a:cs typeface="+mn-cs"/>
              </a:rPr>
              <a:t>3. CSP/SP/RI/OD coverage,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Segoe UI Historic"/>
                <a:ea typeface="+mn-ea"/>
                <a:cs typeface="+mn-cs"/>
              </a:rPr>
              <a:t>Usage &amp; Savings</a:t>
            </a:r>
          </a:p>
        </p:txBody>
      </p:sp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90D6CA73-69D0-EA31-9529-82BE28F027E0}"/>
              </a:ext>
            </a:extLst>
          </p:cNvPr>
          <p:cNvSpPr/>
          <p:nvPr/>
        </p:nvSpPr>
        <p:spPr>
          <a:xfrm>
            <a:off x="10021747" y="3412052"/>
            <a:ext cx="1687630" cy="1679368"/>
          </a:xfrm>
          <a:prstGeom prst="roundRect">
            <a:avLst>
              <a:gd name="adj" fmla="val 7498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marL="339717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37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5FB79F-002F-2051-CFE3-BCFE6D79A88B}"/>
              </a:ext>
            </a:extLst>
          </p:cNvPr>
          <p:cNvSpPr txBox="1"/>
          <p:nvPr/>
        </p:nvSpPr>
        <p:spPr>
          <a:xfrm>
            <a:off x="10058401" y="2535233"/>
            <a:ext cx="1622629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Segoe UI Historic"/>
                <a:ea typeface="+mn-ea"/>
                <a:cs typeface="+mn-cs"/>
              </a:rPr>
              <a:t>4. Over commitment, Wastage</a:t>
            </a:r>
          </a:p>
        </p:txBody>
      </p:sp>
      <p:sp>
        <p:nvSpPr>
          <p:cNvPr id="11" name="Rounded Rectangle 31">
            <a:extLst>
              <a:ext uri="{FF2B5EF4-FFF2-40B4-BE49-F238E27FC236}">
                <a16:creationId xmlns:a16="http://schemas.microsoft.com/office/drawing/2014/main" id="{B502E36B-3A1C-CDBA-5DF6-16843015B58C}"/>
              </a:ext>
            </a:extLst>
          </p:cNvPr>
          <p:cNvSpPr/>
          <p:nvPr/>
        </p:nvSpPr>
        <p:spPr>
          <a:xfrm>
            <a:off x="1575595" y="2535233"/>
            <a:ext cx="3189436" cy="3642829"/>
          </a:xfrm>
          <a:prstGeom prst="roundRect">
            <a:avLst>
              <a:gd name="adj" fmla="val 7498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marL="339717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37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BEF6ED-518B-304F-69F0-762BAE8DA9B0}"/>
              </a:ext>
            </a:extLst>
          </p:cNvPr>
          <p:cNvSpPr txBox="1"/>
          <p:nvPr/>
        </p:nvSpPr>
        <p:spPr>
          <a:xfrm>
            <a:off x="2100428" y="2036608"/>
            <a:ext cx="2262685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Segoe UI Historic"/>
                <a:ea typeface="+mn-ea"/>
                <a:cs typeface="+mn-cs"/>
              </a:rPr>
              <a:t>5. Creation of Reports / Dashboard</a:t>
            </a:r>
          </a:p>
        </p:txBody>
      </p:sp>
      <p:sp>
        <p:nvSpPr>
          <p:cNvPr id="13" name="Rounded Rectangle 31">
            <a:extLst>
              <a:ext uri="{FF2B5EF4-FFF2-40B4-BE49-F238E27FC236}">
                <a16:creationId xmlns:a16="http://schemas.microsoft.com/office/drawing/2014/main" id="{5144A6DD-F26E-56B1-53BF-826452597710}"/>
              </a:ext>
            </a:extLst>
          </p:cNvPr>
          <p:cNvSpPr/>
          <p:nvPr/>
        </p:nvSpPr>
        <p:spPr>
          <a:xfrm>
            <a:off x="6666665" y="5388014"/>
            <a:ext cx="3355075" cy="734993"/>
          </a:xfrm>
          <a:prstGeom prst="roundRect">
            <a:avLst>
              <a:gd name="adj" fmla="val 7498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marL="339717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375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351E7-E900-DE23-4FEF-CA33B50D64C1}"/>
              </a:ext>
            </a:extLst>
          </p:cNvPr>
          <p:cNvSpPr txBox="1"/>
          <p:nvPr/>
        </p:nvSpPr>
        <p:spPr>
          <a:xfrm>
            <a:off x="7449370" y="5164199"/>
            <a:ext cx="1635527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395E"/>
                </a:solidFill>
                <a:effectLst/>
                <a:uLnTx/>
                <a:uFillTx/>
                <a:latin typeface="Segoe UI Historic"/>
                <a:ea typeface="+mn-ea"/>
                <a:cs typeface="+mn-cs"/>
              </a:rPr>
              <a:t>1. Marketplace</a:t>
            </a:r>
          </a:p>
        </p:txBody>
      </p:sp>
      <p:pic>
        <p:nvPicPr>
          <p:cNvPr id="2" name="Picture 4" descr="The leader in outcome-based marketing | Epsilon">
            <a:extLst>
              <a:ext uri="{FF2B5EF4-FFF2-40B4-BE49-F238E27FC236}">
                <a16:creationId xmlns:a16="http://schemas.microsoft.com/office/drawing/2014/main" id="{B4784D13-9B19-3F5F-1DB9-2ECF44565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248" y="109762"/>
            <a:ext cx="1580931" cy="42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8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1B30C-E1DA-6DA4-13BE-4AEEFC88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5" y="182880"/>
            <a:ext cx="10972801" cy="754098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for AWS Migration Credits – 40 to 50 hours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F79EF-B79A-4DCF-9E92-C3CD349BF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747" y="1072443"/>
            <a:ext cx="10972803" cy="5367867"/>
          </a:xfrm>
        </p:spPr>
        <p:txBody>
          <a:bodyPr/>
          <a:lstStyle/>
          <a:p>
            <a:r>
              <a:rPr lang="en-US" sz="2000" dirty="0"/>
              <a:t>Download all spend from </a:t>
            </a:r>
            <a:r>
              <a:rPr lang="en-US" sz="2000" dirty="0" err="1"/>
              <a:t>Cloudability</a:t>
            </a:r>
            <a:r>
              <a:rPr lang="en-US" sz="2000" dirty="0"/>
              <a:t> – including 12 </a:t>
            </a:r>
            <a:r>
              <a:rPr lang="en-US" sz="2000" dirty="0" err="1"/>
              <a:t>mos</a:t>
            </a:r>
            <a:r>
              <a:rPr lang="en-US" sz="2000" dirty="0"/>
              <a:t> of history </a:t>
            </a:r>
          </a:p>
          <a:p>
            <a:pPr lvl="1"/>
            <a:r>
              <a:rPr lang="en-US" sz="1800" dirty="0"/>
              <a:t>AWS inclusive – </a:t>
            </a:r>
            <a:r>
              <a:rPr lang="en-US" sz="1800" dirty="0" err="1"/>
              <a:t>MapR</a:t>
            </a:r>
            <a:r>
              <a:rPr lang="en-US" sz="1800" dirty="0"/>
              <a:t> – maybe resource ID or item description </a:t>
            </a:r>
          </a:p>
          <a:p>
            <a:pPr lvl="1"/>
            <a:r>
              <a:rPr lang="en-US" sz="1800" dirty="0"/>
              <a:t>Business Mappings</a:t>
            </a:r>
          </a:p>
          <a:p>
            <a:pPr lvl="2"/>
            <a:r>
              <a:rPr lang="en-US" sz="1600" dirty="0"/>
              <a:t>All spend – tagged to LOBs, </a:t>
            </a:r>
          </a:p>
          <a:p>
            <a:pPr lvl="2"/>
            <a:r>
              <a:rPr lang="en-US" sz="1600" dirty="0"/>
              <a:t>Map migrated tag (included Services); Identify eligible / non eligible credits by service in a Business Map </a:t>
            </a:r>
          </a:p>
          <a:p>
            <a:pPr lvl="3"/>
            <a:r>
              <a:rPr lang="en-US" sz="1400" dirty="0"/>
              <a:t>NO RDS or </a:t>
            </a:r>
            <a:r>
              <a:rPr lang="en-US" sz="1400" dirty="0" err="1"/>
              <a:t>Elasticache</a:t>
            </a:r>
            <a:endParaRPr lang="en-US" sz="1400" dirty="0"/>
          </a:p>
          <a:p>
            <a:pPr lvl="3"/>
            <a:r>
              <a:rPr lang="en-US" sz="1400" dirty="0"/>
              <a:t>What is Tagged of the eligible resources – track both eligible and non eligible – KPI’s</a:t>
            </a:r>
          </a:p>
          <a:p>
            <a:r>
              <a:rPr lang="en-US" sz="2000" dirty="0"/>
              <a:t>TBM Studio</a:t>
            </a:r>
          </a:p>
          <a:p>
            <a:pPr lvl="1"/>
            <a:r>
              <a:rPr lang="en-US" sz="1800" dirty="0"/>
              <a:t>Load Data</a:t>
            </a:r>
          </a:p>
          <a:p>
            <a:pPr lvl="1"/>
            <a:r>
              <a:rPr lang="en-US" sz="1800" dirty="0"/>
              <a:t>Data mapping to Quarters</a:t>
            </a:r>
          </a:p>
          <a:p>
            <a:r>
              <a:rPr lang="en-US" sz="2000" dirty="0"/>
              <a:t>Trailing 12 months calc</a:t>
            </a:r>
          </a:p>
          <a:p>
            <a:pPr lvl="1"/>
            <a:r>
              <a:rPr lang="en-US" sz="1800" dirty="0"/>
              <a:t>By Quarter – delta of the highest trailing 12 months spend to identify growth</a:t>
            </a:r>
          </a:p>
          <a:p>
            <a:pPr lvl="1"/>
            <a:r>
              <a:rPr lang="en-US" sz="1800" dirty="0"/>
              <a:t>Take 25% for the credit</a:t>
            </a:r>
          </a:p>
          <a:p>
            <a:r>
              <a:rPr lang="en-US" sz="2000" dirty="0"/>
              <a:t>First instance tag Date - ? Maybe using rightsizing data – tag creation date</a:t>
            </a:r>
          </a:p>
          <a:p>
            <a:r>
              <a:rPr lang="en-US" sz="2000" dirty="0"/>
              <a:t>Example – </a:t>
            </a:r>
            <a:r>
              <a:rPr lang="en-US" sz="2000" dirty="0" err="1"/>
              <a:t>Cloudability</a:t>
            </a:r>
            <a:r>
              <a:rPr lang="en-US" sz="2000" dirty="0"/>
              <a:t> </a:t>
            </a:r>
            <a:r>
              <a:rPr lang="en-US" sz="2000" dirty="0" err="1"/>
              <a:t>TotalCost</a:t>
            </a:r>
            <a:r>
              <a:rPr lang="en-US" sz="2000" dirty="0"/>
              <a:t> – AWS MAP</a:t>
            </a:r>
          </a:p>
          <a:p>
            <a:r>
              <a:rPr lang="en-US" sz="2000" dirty="0"/>
              <a:t>Apptio BI reporting – Total Cost Epsilon is the report name</a:t>
            </a:r>
          </a:p>
        </p:txBody>
      </p:sp>
    </p:spTree>
    <p:extLst>
      <p:ext uri="{BB962C8B-B14F-4D97-AF65-F5344CB8AC3E}">
        <p14:creationId xmlns:p14="http://schemas.microsoft.com/office/powerpoint/2010/main" val="412408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4_Apptio PowerPoint Calibri">
  <a:themeElements>
    <a:clrScheme name="Apptio PowerPoint 2019">
      <a:dk1>
        <a:srgbClr val="10395E"/>
      </a:dk1>
      <a:lt1>
        <a:sysClr val="window" lastClr="FFFFFF"/>
      </a:lt1>
      <a:dk2>
        <a:srgbClr val="7CCAD1"/>
      </a:dk2>
      <a:lt2>
        <a:srgbClr val="F2F2F2"/>
      </a:lt2>
      <a:accent1>
        <a:srgbClr val="FF661C"/>
      </a:accent1>
      <a:accent2>
        <a:srgbClr val="A6A6A6"/>
      </a:accent2>
      <a:accent3>
        <a:srgbClr val="7CCAD1"/>
      </a:accent3>
      <a:accent4>
        <a:srgbClr val="10395E"/>
      </a:accent4>
      <a:accent5>
        <a:srgbClr val="333333"/>
      </a:accent5>
      <a:accent6>
        <a:srgbClr val="47114C"/>
      </a:accent6>
      <a:hlink>
        <a:srgbClr val="FF661C"/>
      </a:hlink>
      <a:folHlink>
        <a:srgbClr val="BE3A34"/>
      </a:folHlink>
    </a:clrScheme>
    <a:fontScheme name="Apptio Segoe UI Historic">
      <a:majorFont>
        <a:latin typeface="Segoe UI Historic"/>
        <a:ea typeface=""/>
        <a:cs typeface=""/>
      </a:majorFont>
      <a:minorFont>
        <a:latin typeface="Segoe UI Historic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</a:spPr>
      <a:bodyPr wrap="square" rtlCol="0" anchor="ctr">
        <a:noAutofit/>
      </a:bodyPr>
      <a:lstStyle>
        <a:defPPr algn="ctr">
          <a:defRPr dirty="0" err="1" smtClean="0">
            <a:solidFill>
              <a:schemeClr val="bg1"/>
            </a:solidFill>
            <a:latin typeface="+mn-lt"/>
          </a:defRPr>
        </a:defPPr>
      </a:lst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pptio Corporate Template V1909-1.potx" id="{72D397C5-5167-4083-A8D2-CB7FAAA1E7B6}" vid="{B621E72E-7B0A-4326-94BF-CEDB2832BADA}"/>
    </a:ext>
  </a:extLst>
</a:theme>
</file>

<file path=ppt/theme/theme3.xml><?xml version="1.0" encoding="utf-8"?>
<a:theme xmlns:a="http://schemas.openxmlformats.org/drawingml/2006/main" name="12_Apptio PowerPoint Calibri">
  <a:themeElements>
    <a:clrScheme name="Apptio PowerPoint 2019">
      <a:dk1>
        <a:srgbClr val="10395E"/>
      </a:dk1>
      <a:lt1>
        <a:sysClr val="window" lastClr="FFFFFF"/>
      </a:lt1>
      <a:dk2>
        <a:srgbClr val="7CCAD1"/>
      </a:dk2>
      <a:lt2>
        <a:srgbClr val="F2F2F2"/>
      </a:lt2>
      <a:accent1>
        <a:srgbClr val="FF661C"/>
      </a:accent1>
      <a:accent2>
        <a:srgbClr val="A6A6A6"/>
      </a:accent2>
      <a:accent3>
        <a:srgbClr val="7CCAD1"/>
      </a:accent3>
      <a:accent4>
        <a:srgbClr val="10395E"/>
      </a:accent4>
      <a:accent5>
        <a:srgbClr val="333333"/>
      </a:accent5>
      <a:accent6>
        <a:srgbClr val="47114C"/>
      </a:accent6>
      <a:hlink>
        <a:srgbClr val="FF661C"/>
      </a:hlink>
      <a:folHlink>
        <a:srgbClr val="BE3A34"/>
      </a:folHlink>
    </a:clrScheme>
    <a:fontScheme name="Apptio Segoe UI Historic">
      <a:majorFont>
        <a:latin typeface="Segoe UI Historic"/>
        <a:ea typeface=""/>
        <a:cs typeface=""/>
      </a:majorFont>
      <a:minorFont>
        <a:latin typeface="Segoe UI Historic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</a:spPr>
      <a:bodyPr wrap="square" rtlCol="0" anchor="ctr">
        <a:noAutofit/>
      </a:bodyPr>
      <a:lstStyle>
        <a:defPPr algn="ctr">
          <a:defRPr dirty="0" err="1" smtClean="0">
            <a:solidFill>
              <a:schemeClr val="bg1"/>
            </a:solidFill>
            <a:latin typeface="+mn-lt"/>
          </a:defRPr>
        </a:defPPr>
      </a:lst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pptio Corporate Template V1909-1.potx" id="{72D397C5-5167-4083-A8D2-CB7FAAA1E7B6}" vid="{B621E72E-7B0A-4326-94BF-CEDB2832BADA}"/>
    </a:ext>
  </a:extLst>
</a:theme>
</file>

<file path=ppt/theme/theme4.xml><?xml version="1.0" encoding="utf-8"?>
<a:theme xmlns:a="http://schemas.openxmlformats.org/drawingml/2006/main" name="2_Apptio PowerPoint Calibri">
  <a:themeElements>
    <a:clrScheme name="Apptio PowerPoint 2019">
      <a:dk1>
        <a:srgbClr val="10395E"/>
      </a:dk1>
      <a:lt1>
        <a:sysClr val="window" lastClr="FFFFFF"/>
      </a:lt1>
      <a:dk2>
        <a:srgbClr val="7CCAD1"/>
      </a:dk2>
      <a:lt2>
        <a:srgbClr val="F2F2F2"/>
      </a:lt2>
      <a:accent1>
        <a:srgbClr val="FF661C"/>
      </a:accent1>
      <a:accent2>
        <a:srgbClr val="A6A6A6"/>
      </a:accent2>
      <a:accent3>
        <a:srgbClr val="7CCAD1"/>
      </a:accent3>
      <a:accent4>
        <a:srgbClr val="10395E"/>
      </a:accent4>
      <a:accent5>
        <a:srgbClr val="333333"/>
      </a:accent5>
      <a:accent6>
        <a:srgbClr val="47114C"/>
      </a:accent6>
      <a:hlink>
        <a:srgbClr val="FF661C"/>
      </a:hlink>
      <a:folHlink>
        <a:srgbClr val="BE3A34"/>
      </a:folHlink>
    </a:clrScheme>
    <a:fontScheme name="Apptio Segoe UI Historic">
      <a:majorFont>
        <a:latin typeface="Segoe UI Historic"/>
        <a:ea typeface=""/>
        <a:cs typeface=""/>
      </a:majorFont>
      <a:minorFont>
        <a:latin typeface="Segoe UI Historic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</a:spPr>
      <a:bodyPr wrap="square" rtlCol="0" anchor="ctr">
        <a:noAutofit/>
      </a:bodyPr>
      <a:lstStyle>
        <a:defPPr algn="ctr">
          <a:defRPr dirty="0" err="1" smtClean="0">
            <a:solidFill>
              <a:schemeClr val="bg1"/>
            </a:solidFill>
            <a:latin typeface="+mn-lt"/>
          </a:defRPr>
        </a:defPPr>
      </a:lst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pptio Corporate Template V1909-1.potx" id="{72D397C5-5167-4083-A8D2-CB7FAAA1E7B6}" vid="{B621E72E-7B0A-4326-94BF-CEDB2832BAD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1347</Words>
  <Application>Microsoft Office PowerPoint</Application>
  <PresentationFormat>Widescreen</PresentationFormat>
  <Paragraphs>296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Lato</vt:lpstr>
      <vt:lpstr>Lato Light</vt:lpstr>
      <vt:lpstr>Segoe UI Historic</vt:lpstr>
      <vt:lpstr>Wingdings</vt:lpstr>
      <vt:lpstr>Wingdings 3</vt:lpstr>
      <vt:lpstr>Office Theme</vt:lpstr>
      <vt:lpstr>14_Apptio PowerPoint Calibri</vt:lpstr>
      <vt:lpstr>12_Apptio PowerPoint Calibri</vt:lpstr>
      <vt:lpstr>2_Apptio PowerPoint Calibri</vt:lpstr>
      <vt:lpstr>Cloudability Demonstration</vt:lpstr>
      <vt:lpstr>Apptio Cloudability Pricing</vt:lpstr>
      <vt:lpstr>Implementation objectives</vt:lpstr>
      <vt:lpstr>PowerPoint Presentation</vt:lpstr>
      <vt:lpstr>Cloudability Demonstration Agenda</vt:lpstr>
      <vt:lpstr>PowerPoint Presentation</vt:lpstr>
      <vt:lpstr>PowerPoint Presentation</vt:lpstr>
      <vt:lpstr>PowerPoint Presentation</vt:lpstr>
      <vt:lpstr>Steps for AWS Migration Credits – 40 to 50 hours</vt:lpstr>
      <vt:lpstr>MAP Credits example from AWS</vt:lpstr>
      <vt:lpstr>MAP Credits</vt:lpstr>
      <vt:lpstr>PowerPoint Presentation</vt:lpstr>
      <vt:lpstr> Azure Accounts</vt:lpstr>
      <vt:lpstr>Current Team at Epsilon</vt:lpstr>
      <vt:lpstr>TBM Studio – Cloudability TotalCost</vt:lpstr>
      <vt:lpstr>Fully tagged Cloud data – “eligible/non eligible” + </vt:lpstr>
      <vt:lpstr>Business Mappings in Cloudability</vt:lpstr>
      <vt:lpstr>Fully tagged Cloud data</vt:lpstr>
      <vt:lpstr>Transforms</vt:lpstr>
      <vt:lpstr>Model</vt:lpstr>
      <vt:lpstr>AWS Savings Plans Migration Credits</vt:lpstr>
      <vt:lpstr>AWS Savings Plans Migration 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Apptio Cloudability Pricing</dc:title>
  <dc:creator>Ernest Gilbert</dc:creator>
  <cp:lastModifiedBy>JoAnn Fifield</cp:lastModifiedBy>
  <cp:revision>12</cp:revision>
  <dcterms:created xsi:type="dcterms:W3CDTF">2024-03-06T21:36:47Z</dcterms:created>
  <dcterms:modified xsi:type="dcterms:W3CDTF">2024-04-01T18:47:54Z</dcterms:modified>
</cp:coreProperties>
</file>